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20104100" cy="4718050"/>
  <p:notesSz cx="20104100" cy="47180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>
      <p:cViewPr varScale="1">
        <p:scale>
          <a:sx n="66" d="100"/>
          <a:sy n="66" d="100"/>
        </p:scale>
        <p:origin x="240" y="17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5699" y="969157"/>
            <a:ext cx="5763895" cy="2011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2642108"/>
            <a:ext cx="14072870" cy="11795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1085151"/>
            <a:ext cx="8745284" cy="31139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1085151"/>
            <a:ext cx="8745284" cy="31139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0104099" cy="471189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188722"/>
            <a:ext cx="18093690" cy="754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1085151"/>
            <a:ext cx="18093690" cy="31139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4387786"/>
            <a:ext cx="6433312" cy="2359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4387786"/>
            <a:ext cx="4623943" cy="2359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4387786"/>
            <a:ext cx="4623943" cy="2359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g object 17">
            <a:extLst>
              <a:ext uri="{FF2B5EF4-FFF2-40B4-BE49-F238E27FC236}">
                <a16:creationId xmlns:a16="http://schemas.microsoft.com/office/drawing/2014/main" id="{42561A49-AECE-4A27-6E2E-C0B5690369DC}"/>
              </a:ext>
            </a:extLst>
          </p:cNvPr>
          <p:cNvSpPr/>
          <p:nvPr/>
        </p:nvSpPr>
        <p:spPr>
          <a:xfrm>
            <a:off x="13080019" y="300027"/>
            <a:ext cx="4079875" cy="4025265"/>
          </a:xfrm>
          <a:custGeom>
            <a:avLst/>
            <a:gdLst/>
            <a:ahLst/>
            <a:cxnLst/>
            <a:rect l="l" t="t" r="r" b="b"/>
            <a:pathLst>
              <a:path w="4079875" h="4025265">
                <a:moveTo>
                  <a:pt x="2039906" y="0"/>
                </a:moveTo>
                <a:lnTo>
                  <a:pt x="1991060" y="565"/>
                </a:lnTo>
                <a:lnTo>
                  <a:pt x="1942495" y="2254"/>
                </a:lnTo>
                <a:lnTo>
                  <a:pt x="1894225" y="5052"/>
                </a:lnTo>
                <a:lnTo>
                  <a:pt x="1846262" y="8949"/>
                </a:lnTo>
                <a:lnTo>
                  <a:pt x="1798618" y="13930"/>
                </a:lnTo>
                <a:lnTo>
                  <a:pt x="1751308" y="19984"/>
                </a:lnTo>
                <a:lnTo>
                  <a:pt x="1704343" y="27098"/>
                </a:lnTo>
                <a:lnTo>
                  <a:pt x="1657737" y="35259"/>
                </a:lnTo>
                <a:lnTo>
                  <a:pt x="1611501" y="44454"/>
                </a:lnTo>
                <a:lnTo>
                  <a:pt x="1565649" y="54672"/>
                </a:lnTo>
                <a:lnTo>
                  <a:pt x="1520194" y="65899"/>
                </a:lnTo>
                <a:lnTo>
                  <a:pt x="1475149" y="78122"/>
                </a:lnTo>
                <a:lnTo>
                  <a:pt x="1430526" y="91330"/>
                </a:lnTo>
                <a:lnTo>
                  <a:pt x="1386337" y="105509"/>
                </a:lnTo>
                <a:lnTo>
                  <a:pt x="1342597" y="120647"/>
                </a:lnTo>
                <a:lnTo>
                  <a:pt x="1299317" y="136731"/>
                </a:lnTo>
                <a:lnTo>
                  <a:pt x="1256511" y="153750"/>
                </a:lnTo>
                <a:lnTo>
                  <a:pt x="1214190" y="171689"/>
                </a:lnTo>
                <a:lnTo>
                  <a:pt x="1172369" y="190536"/>
                </a:lnTo>
                <a:lnTo>
                  <a:pt x="1131059" y="210280"/>
                </a:lnTo>
                <a:lnTo>
                  <a:pt x="1090274" y="230906"/>
                </a:lnTo>
                <a:lnTo>
                  <a:pt x="1050026" y="252404"/>
                </a:lnTo>
                <a:lnTo>
                  <a:pt x="1010328" y="274759"/>
                </a:lnTo>
                <a:lnTo>
                  <a:pt x="971193" y="297960"/>
                </a:lnTo>
                <a:lnTo>
                  <a:pt x="932634" y="321993"/>
                </a:lnTo>
                <a:lnTo>
                  <a:pt x="894663" y="346847"/>
                </a:lnTo>
                <a:lnTo>
                  <a:pt x="857294" y="372508"/>
                </a:lnTo>
                <a:lnTo>
                  <a:pt x="820538" y="398964"/>
                </a:lnTo>
                <a:lnTo>
                  <a:pt x="784409" y="426203"/>
                </a:lnTo>
                <a:lnTo>
                  <a:pt x="748920" y="454211"/>
                </a:lnTo>
                <a:lnTo>
                  <a:pt x="714083" y="482976"/>
                </a:lnTo>
                <a:lnTo>
                  <a:pt x="679911" y="512486"/>
                </a:lnTo>
                <a:lnTo>
                  <a:pt x="646418" y="542727"/>
                </a:lnTo>
                <a:lnTo>
                  <a:pt x="613615" y="573688"/>
                </a:lnTo>
                <a:lnTo>
                  <a:pt x="581515" y="605356"/>
                </a:lnTo>
                <a:lnTo>
                  <a:pt x="550132" y="637717"/>
                </a:lnTo>
                <a:lnTo>
                  <a:pt x="519478" y="670760"/>
                </a:lnTo>
                <a:lnTo>
                  <a:pt x="489565" y="704472"/>
                </a:lnTo>
                <a:lnTo>
                  <a:pt x="460408" y="738840"/>
                </a:lnTo>
                <a:lnTo>
                  <a:pt x="432017" y="773852"/>
                </a:lnTo>
                <a:lnTo>
                  <a:pt x="404407" y="809494"/>
                </a:lnTo>
                <a:lnTo>
                  <a:pt x="377590" y="845755"/>
                </a:lnTo>
                <a:lnTo>
                  <a:pt x="351579" y="882622"/>
                </a:lnTo>
                <a:lnTo>
                  <a:pt x="326386" y="920082"/>
                </a:lnTo>
                <a:lnTo>
                  <a:pt x="302025" y="958122"/>
                </a:lnTo>
                <a:lnTo>
                  <a:pt x="278508" y="996730"/>
                </a:lnTo>
                <a:lnTo>
                  <a:pt x="255847" y="1035894"/>
                </a:lnTo>
                <a:lnTo>
                  <a:pt x="234057" y="1075600"/>
                </a:lnTo>
                <a:lnTo>
                  <a:pt x="213149" y="1115836"/>
                </a:lnTo>
                <a:lnTo>
                  <a:pt x="193136" y="1156590"/>
                </a:lnTo>
                <a:lnTo>
                  <a:pt x="174031" y="1197848"/>
                </a:lnTo>
                <a:lnTo>
                  <a:pt x="155847" y="1239599"/>
                </a:lnTo>
                <a:lnTo>
                  <a:pt x="138597" y="1281829"/>
                </a:lnTo>
                <a:lnTo>
                  <a:pt x="122293" y="1324527"/>
                </a:lnTo>
                <a:lnTo>
                  <a:pt x="106948" y="1367679"/>
                </a:lnTo>
                <a:lnTo>
                  <a:pt x="92576" y="1411272"/>
                </a:lnTo>
                <a:lnTo>
                  <a:pt x="79188" y="1455295"/>
                </a:lnTo>
                <a:lnTo>
                  <a:pt x="66798" y="1499734"/>
                </a:lnTo>
                <a:lnTo>
                  <a:pt x="55418" y="1544577"/>
                </a:lnTo>
                <a:lnTo>
                  <a:pt x="45061" y="1589812"/>
                </a:lnTo>
                <a:lnTo>
                  <a:pt x="35740" y="1635425"/>
                </a:lnTo>
                <a:lnTo>
                  <a:pt x="27468" y="1681405"/>
                </a:lnTo>
                <a:lnTo>
                  <a:pt x="20257" y="1727737"/>
                </a:lnTo>
                <a:lnTo>
                  <a:pt x="14120" y="1774411"/>
                </a:lnTo>
                <a:lnTo>
                  <a:pt x="9071" y="1821413"/>
                </a:lnTo>
                <a:lnTo>
                  <a:pt x="5121" y="1868731"/>
                </a:lnTo>
                <a:lnTo>
                  <a:pt x="2284" y="1916351"/>
                </a:lnTo>
                <a:lnTo>
                  <a:pt x="573" y="1964262"/>
                </a:lnTo>
                <a:lnTo>
                  <a:pt x="0" y="2012451"/>
                </a:lnTo>
                <a:lnTo>
                  <a:pt x="573" y="2060640"/>
                </a:lnTo>
                <a:lnTo>
                  <a:pt x="2284" y="2108551"/>
                </a:lnTo>
                <a:lnTo>
                  <a:pt x="5121" y="2156172"/>
                </a:lnTo>
                <a:lnTo>
                  <a:pt x="9071" y="2203489"/>
                </a:lnTo>
                <a:lnTo>
                  <a:pt x="14120" y="2250491"/>
                </a:lnTo>
                <a:lnTo>
                  <a:pt x="20257" y="2297165"/>
                </a:lnTo>
                <a:lnTo>
                  <a:pt x="27468" y="2343498"/>
                </a:lnTo>
                <a:lnTo>
                  <a:pt x="35740" y="2389477"/>
                </a:lnTo>
                <a:lnTo>
                  <a:pt x="45061" y="2435090"/>
                </a:lnTo>
                <a:lnTo>
                  <a:pt x="55418" y="2480325"/>
                </a:lnTo>
                <a:lnTo>
                  <a:pt x="66798" y="2525168"/>
                </a:lnTo>
                <a:lnTo>
                  <a:pt x="79188" y="2569607"/>
                </a:lnTo>
                <a:lnTo>
                  <a:pt x="92576" y="2613629"/>
                </a:lnTo>
                <a:lnTo>
                  <a:pt x="106948" y="2657223"/>
                </a:lnTo>
                <a:lnTo>
                  <a:pt x="122293" y="2700375"/>
                </a:lnTo>
                <a:lnTo>
                  <a:pt x="138597" y="2743072"/>
                </a:lnTo>
                <a:lnTo>
                  <a:pt x="155847" y="2785302"/>
                </a:lnTo>
                <a:lnTo>
                  <a:pt x="174031" y="2827053"/>
                </a:lnTo>
                <a:lnTo>
                  <a:pt x="193136" y="2868311"/>
                </a:lnTo>
                <a:lnTo>
                  <a:pt x="213149" y="2909065"/>
                </a:lnTo>
                <a:lnTo>
                  <a:pt x="234057" y="2949301"/>
                </a:lnTo>
                <a:lnTo>
                  <a:pt x="255847" y="2989007"/>
                </a:lnTo>
                <a:lnTo>
                  <a:pt x="278508" y="3028170"/>
                </a:lnTo>
                <a:lnTo>
                  <a:pt x="302025" y="3066778"/>
                </a:lnTo>
                <a:lnTo>
                  <a:pt x="326386" y="3104818"/>
                </a:lnTo>
                <a:lnTo>
                  <a:pt x="351579" y="3142278"/>
                </a:lnTo>
                <a:lnTo>
                  <a:pt x="377590" y="3179144"/>
                </a:lnTo>
                <a:lnTo>
                  <a:pt x="404407" y="3215405"/>
                </a:lnTo>
                <a:lnTo>
                  <a:pt x="432017" y="3251047"/>
                </a:lnTo>
                <a:lnTo>
                  <a:pt x="460408" y="3286058"/>
                </a:lnTo>
                <a:lnTo>
                  <a:pt x="489565" y="3320426"/>
                </a:lnTo>
                <a:lnTo>
                  <a:pt x="519478" y="3354138"/>
                </a:lnTo>
                <a:lnTo>
                  <a:pt x="550132" y="3387180"/>
                </a:lnTo>
                <a:lnTo>
                  <a:pt x="581515" y="3419542"/>
                </a:lnTo>
                <a:lnTo>
                  <a:pt x="613615" y="3451209"/>
                </a:lnTo>
                <a:lnTo>
                  <a:pt x="646418" y="3482170"/>
                </a:lnTo>
                <a:lnTo>
                  <a:pt x="679911" y="3512411"/>
                </a:lnTo>
                <a:lnTo>
                  <a:pt x="714083" y="3541921"/>
                </a:lnTo>
                <a:lnTo>
                  <a:pt x="748920" y="3570686"/>
                </a:lnTo>
                <a:lnTo>
                  <a:pt x="784409" y="3598694"/>
                </a:lnTo>
                <a:lnTo>
                  <a:pt x="820538" y="3625932"/>
                </a:lnTo>
                <a:lnTo>
                  <a:pt x="857294" y="3652388"/>
                </a:lnTo>
                <a:lnTo>
                  <a:pt x="894663" y="3678049"/>
                </a:lnTo>
                <a:lnTo>
                  <a:pt x="932634" y="3702902"/>
                </a:lnTo>
                <a:lnTo>
                  <a:pt x="971193" y="3726935"/>
                </a:lnTo>
                <a:lnTo>
                  <a:pt x="1010328" y="3750136"/>
                </a:lnTo>
                <a:lnTo>
                  <a:pt x="1050026" y="3772491"/>
                </a:lnTo>
                <a:lnTo>
                  <a:pt x="1090274" y="3793988"/>
                </a:lnTo>
                <a:lnTo>
                  <a:pt x="1131059" y="3814615"/>
                </a:lnTo>
                <a:lnTo>
                  <a:pt x="1172369" y="3834358"/>
                </a:lnTo>
                <a:lnTo>
                  <a:pt x="1214190" y="3853205"/>
                </a:lnTo>
                <a:lnTo>
                  <a:pt x="1256511" y="3871144"/>
                </a:lnTo>
                <a:lnTo>
                  <a:pt x="1299317" y="3888162"/>
                </a:lnTo>
                <a:lnTo>
                  <a:pt x="1342597" y="3904246"/>
                </a:lnTo>
                <a:lnTo>
                  <a:pt x="1386337" y="3919384"/>
                </a:lnTo>
                <a:lnTo>
                  <a:pt x="1430526" y="3933563"/>
                </a:lnTo>
                <a:lnTo>
                  <a:pt x="1475149" y="3946771"/>
                </a:lnTo>
                <a:lnTo>
                  <a:pt x="1520194" y="3958994"/>
                </a:lnTo>
                <a:lnTo>
                  <a:pt x="1565649" y="3970221"/>
                </a:lnTo>
                <a:lnTo>
                  <a:pt x="1611501" y="3980438"/>
                </a:lnTo>
                <a:lnTo>
                  <a:pt x="1657737" y="3989634"/>
                </a:lnTo>
                <a:lnTo>
                  <a:pt x="1704343" y="3997795"/>
                </a:lnTo>
                <a:lnTo>
                  <a:pt x="1751308" y="4004908"/>
                </a:lnTo>
                <a:lnTo>
                  <a:pt x="1798618" y="4010962"/>
                </a:lnTo>
                <a:lnTo>
                  <a:pt x="1846262" y="4015943"/>
                </a:lnTo>
                <a:lnTo>
                  <a:pt x="1894225" y="4019840"/>
                </a:lnTo>
                <a:lnTo>
                  <a:pt x="1942495" y="4022639"/>
                </a:lnTo>
                <a:lnTo>
                  <a:pt x="1991060" y="4024327"/>
                </a:lnTo>
                <a:lnTo>
                  <a:pt x="2039906" y="4024893"/>
                </a:lnTo>
                <a:lnTo>
                  <a:pt x="2088752" y="4024327"/>
                </a:lnTo>
                <a:lnTo>
                  <a:pt x="2137317" y="4022639"/>
                </a:lnTo>
                <a:lnTo>
                  <a:pt x="2185587" y="4019840"/>
                </a:lnTo>
                <a:lnTo>
                  <a:pt x="2233550" y="4015943"/>
                </a:lnTo>
                <a:lnTo>
                  <a:pt x="2281193" y="4010962"/>
                </a:lnTo>
                <a:lnTo>
                  <a:pt x="2328504" y="4004908"/>
                </a:lnTo>
                <a:lnTo>
                  <a:pt x="2375469" y="3997795"/>
                </a:lnTo>
                <a:lnTo>
                  <a:pt x="2422075" y="3989634"/>
                </a:lnTo>
                <a:lnTo>
                  <a:pt x="2468311" y="3980438"/>
                </a:lnTo>
                <a:lnTo>
                  <a:pt x="2514163" y="3970221"/>
                </a:lnTo>
                <a:lnTo>
                  <a:pt x="2559618" y="3958994"/>
                </a:lnTo>
                <a:lnTo>
                  <a:pt x="2604663" y="3946771"/>
                </a:lnTo>
                <a:lnTo>
                  <a:pt x="2649286" y="3933563"/>
                </a:lnTo>
                <a:lnTo>
                  <a:pt x="2693475" y="3919384"/>
                </a:lnTo>
                <a:lnTo>
                  <a:pt x="2737215" y="3904246"/>
                </a:lnTo>
                <a:lnTo>
                  <a:pt x="2780495" y="3888162"/>
                </a:lnTo>
                <a:lnTo>
                  <a:pt x="2823301" y="3871144"/>
                </a:lnTo>
                <a:lnTo>
                  <a:pt x="2865622" y="3853205"/>
                </a:lnTo>
                <a:lnTo>
                  <a:pt x="2907443" y="3834358"/>
                </a:lnTo>
                <a:lnTo>
                  <a:pt x="2948753" y="3814615"/>
                </a:lnTo>
                <a:lnTo>
                  <a:pt x="2989538" y="3793988"/>
                </a:lnTo>
                <a:lnTo>
                  <a:pt x="3029786" y="3772491"/>
                </a:lnTo>
                <a:lnTo>
                  <a:pt x="3069484" y="3750136"/>
                </a:lnTo>
                <a:lnTo>
                  <a:pt x="3108619" y="3726935"/>
                </a:lnTo>
                <a:lnTo>
                  <a:pt x="3147178" y="3702902"/>
                </a:lnTo>
                <a:lnTo>
                  <a:pt x="3185149" y="3678049"/>
                </a:lnTo>
                <a:lnTo>
                  <a:pt x="3222518" y="3652388"/>
                </a:lnTo>
                <a:lnTo>
                  <a:pt x="3259274" y="3625932"/>
                </a:lnTo>
                <a:lnTo>
                  <a:pt x="3295403" y="3598694"/>
                </a:lnTo>
                <a:lnTo>
                  <a:pt x="3330892" y="3570686"/>
                </a:lnTo>
                <a:lnTo>
                  <a:pt x="3365729" y="3541921"/>
                </a:lnTo>
                <a:lnTo>
                  <a:pt x="3399901" y="3512411"/>
                </a:lnTo>
                <a:lnTo>
                  <a:pt x="3433394" y="3482170"/>
                </a:lnTo>
                <a:lnTo>
                  <a:pt x="3466197" y="3451209"/>
                </a:lnTo>
                <a:lnTo>
                  <a:pt x="3498297" y="3419542"/>
                </a:lnTo>
                <a:lnTo>
                  <a:pt x="3529680" y="3387180"/>
                </a:lnTo>
                <a:lnTo>
                  <a:pt x="3560334" y="3354138"/>
                </a:lnTo>
                <a:lnTo>
                  <a:pt x="3590247" y="3320426"/>
                </a:lnTo>
                <a:lnTo>
                  <a:pt x="3619404" y="3286058"/>
                </a:lnTo>
                <a:lnTo>
                  <a:pt x="3647795" y="3251047"/>
                </a:lnTo>
                <a:lnTo>
                  <a:pt x="3675405" y="3215405"/>
                </a:lnTo>
                <a:lnTo>
                  <a:pt x="3702222" y="3179144"/>
                </a:lnTo>
                <a:lnTo>
                  <a:pt x="3728233" y="3142278"/>
                </a:lnTo>
                <a:lnTo>
                  <a:pt x="3753426" y="3104818"/>
                </a:lnTo>
                <a:lnTo>
                  <a:pt x="3777787" y="3066778"/>
                </a:lnTo>
                <a:lnTo>
                  <a:pt x="3801304" y="3028170"/>
                </a:lnTo>
                <a:lnTo>
                  <a:pt x="3823965" y="2989007"/>
                </a:lnTo>
                <a:lnTo>
                  <a:pt x="3845755" y="2949301"/>
                </a:lnTo>
                <a:lnTo>
                  <a:pt x="3866663" y="2909065"/>
                </a:lnTo>
                <a:lnTo>
                  <a:pt x="3886676" y="2868311"/>
                </a:lnTo>
                <a:lnTo>
                  <a:pt x="3905781" y="2827053"/>
                </a:lnTo>
                <a:lnTo>
                  <a:pt x="3923965" y="2785302"/>
                </a:lnTo>
                <a:lnTo>
                  <a:pt x="3941215" y="2743072"/>
                </a:lnTo>
                <a:lnTo>
                  <a:pt x="3957519" y="2700375"/>
                </a:lnTo>
                <a:lnTo>
                  <a:pt x="3972864" y="2657223"/>
                </a:lnTo>
                <a:lnTo>
                  <a:pt x="3987236" y="2613629"/>
                </a:lnTo>
                <a:lnTo>
                  <a:pt x="4000624" y="2569607"/>
                </a:lnTo>
                <a:lnTo>
                  <a:pt x="4013014" y="2525168"/>
                </a:lnTo>
                <a:lnTo>
                  <a:pt x="4024394" y="2480325"/>
                </a:lnTo>
                <a:lnTo>
                  <a:pt x="4034751" y="2435090"/>
                </a:lnTo>
                <a:lnTo>
                  <a:pt x="4044072" y="2389477"/>
                </a:lnTo>
                <a:lnTo>
                  <a:pt x="4052344" y="2343498"/>
                </a:lnTo>
                <a:lnTo>
                  <a:pt x="4059555" y="2297165"/>
                </a:lnTo>
                <a:lnTo>
                  <a:pt x="4065692" y="2250491"/>
                </a:lnTo>
                <a:lnTo>
                  <a:pt x="4070741" y="2203489"/>
                </a:lnTo>
                <a:lnTo>
                  <a:pt x="4074691" y="2156172"/>
                </a:lnTo>
                <a:lnTo>
                  <a:pt x="4077528" y="2108551"/>
                </a:lnTo>
                <a:lnTo>
                  <a:pt x="4079239" y="2060640"/>
                </a:lnTo>
                <a:lnTo>
                  <a:pt x="4079812" y="2012451"/>
                </a:lnTo>
                <a:lnTo>
                  <a:pt x="4079239" y="1964262"/>
                </a:lnTo>
                <a:lnTo>
                  <a:pt x="4077528" y="1916351"/>
                </a:lnTo>
                <a:lnTo>
                  <a:pt x="4074691" y="1868731"/>
                </a:lnTo>
                <a:lnTo>
                  <a:pt x="4070741" y="1821413"/>
                </a:lnTo>
                <a:lnTo>
                  <a:pt x="4065692" y="1774411"/>
                </a:lnTo>
                <a:lnTo>
                  <a:pt x="4059555" y="1727737"/>
                </a:lnTo>
                <a:lnTo>
                  <a:pt x="4052344" y="1681405"/>
                </a:lnTo>
                <a:lnTo>
                  <a:pt x="4044072" y="1635425"/>
                </a:lnTo>
                <a:lnTo>
                  <a:pt x="4034751" y="1589812"/>
                </a:lnTo>
                <a:lnTo>
                  <a:pt x="4024394" y="1544577"/>
                </a:lnTo>
                <a:lnTo>
                  <a:pt x="4013014" y="1499734"/>
                </a:lnTo>
                <a:lnTo>
                  <a:pt x="4000624" y="1455295"/>
                </a:lnTo>
                <a:lnTo>
                  <a:pt x="3987236" y="1411272"/>
                </a:lnTo>
                <a:lnTo>
                  <a:pt x="3972864" y="1367679"/>
                </a:lnTo>
                <a:lnTo>
                  <a:pt x="3957519" y="1324527"/>
                </a:lnTo>
                <a:lnTo>
                  <a:pt x="3941215" y="1281829"/>
                </a:lnTo>
                <a:lnTo>
                  <a:pt x="3923965" y="1239599"/>
                </a:lnTo>
                <a:lnTo>
                  <a:pt x="3905781" y="1197848"/>
                </a:lnTo>
                <a:lnTo>
                  <a:pt x="3886676" y="1156590"/>
                </a:lnTo>
                <a:lnTo>
                  <a:pt x="3866663" y="1115836"/>
                </a:lnTo>
                <a:lnTo>
                  <a:pt x="3845755" y="1075600"/>
                </a:lnTo>
                <a:lnTo>
                  <a:pt x="3823965" y="1035894"/>
                </a:lnTo>
                <a:lnTo>
                  <a:pt x="3801304" y="996730"/>
                </a:lnTo>
                <a:lnTo>
                  <a:pt x="3777787" y="958122"/>
                </a:lnTo>
                <a:lnTo>
                  <a:pt x="3753426" y="920082"/>
                </a:lnTo>
                <a:lnTo>
                  <a:pt x="3728233" y="882622"/>
                </a:lnTo>
                <a:lnTo>
                  <a:pt x="3702222" y="845755"/>
                </a:lnTo>
                <a:lnTo>
                  <a:pt x="3675405" y="809494"/>
                </a:lnTo>
                <a:lnTo>
                  <a:pt x="3647795" y="773852"/>
                </a:lnTo>
                <a:lnTo>
                  <a:pt x="3619404" y="738840"/>
                </a:lnTo>
                <a:lnTo>
                  <a:pt x="3590247" y="704472"/>
                </a:lnTo>
                <a:lnTo>
                  <a:pt x="3560334" y="670760"/>
                </a:lnTo>
                <a:lnTo>
                  <a:pt x="3529680" y="637717"/>
                </a:lnTo>
                <a:lnTo>
                  <a:pt x="3498297" y="605356"/>
                </a:lnTo>
                <a:lnTo>
                  <a:pt x="3466197" y="573688"/>
                </a:lnTo>
                <a:lnTo>
                  <a:pt x="3433394" y="542727"/>
                </a:lnTo>
                <a:lnTo>
                  <a:pt x="3399901" y="512486"/>
                </a:lnTo>
                <a:lnTo>
                  <a:pt x="3365729" y="482976"/>
                </a:lnTo>
                <a:lnTo>
                  <a:pt x="3330892" y="454211"/>
                </a:lnTo>
                <a:lnTo>
                  <a:pt x="3295403" y="426203"/>
                </a:lnTo>
                <a:lnTo>
                  <a:pt x="3259274" y="398964"/>
                </a:lnTo>
                <a:lnTo>
                  <a:pt x="3222518" y="372508"/>
                </a:lnTo>
                <a:lnTo>
                  <a:pt x="3185149" y="346847"/>
                </a:lnTo>
                <a:lnTo>
                  <a:pt x="3147178" y="321993"/>
                </a:lnTo>
                <a:lnTo>
                  <a:pt x="3108619" y="297960"/>
                </a:lnTo>
                <a:lnTo>
                  <a:pt x="3069484" y="274759"/>
                </a:lnTo>
                <a:lnTo>
                  <a:pt x="3029786" y="252404"/>
                </a:lnTo>
                <a:lnTo>
                  <a:pt x="2989538" y="230906"/>
                </a:lnTo>
                <a:lnTo>
                  <a:pt x="2948753" y="210280"/>
                </a:lnTo>
                <a:lnTo>
                  <a:pt x="2907443" y="190536"/>
                </a:lnTo>
                <a:lnTo>
                  <a:pt x="2865622" y="171689"/>
                </a:lnTo>
                <a:lnTo>
                  <a:pt x="2823301" y="153750"/>
                </a:lnTo>
                <a:lnTo>
                  <a:pt x="2780495" y="136731"/>
                </a:lnTo>
                <a:lnTo>
                  <a:pt x="2737215" y="120647"/>
                </a:lnTo>
                <a:lnTo>
                  <a:pt x="2693475" y="105509"/>
                </a:lnTo>
                <a:lnTo>
                  <a:pt x="2649286" y="91330"/>
                </a:lnTo>
                <a:lnTo>
                  <a:pt x="2604663" y="78122"/>
                </a:lnTo>
                <a:lnTo>
                  <a:pt x="2559618" y="65899"/>
                </a:lnTo>
                <a:lnTo>
                  <a:pt x="2514163" y="54672"/>
                </a:lnTo>
                <a:lnTo>
                  <a:pt x="2468311" y="44454"/>
                </a:lnTo>
                <a:lnTo>
                  <a:pt x="2422075" y="35259"/>
                </a:lnTo>
                <a:lnTo>
                  <a:pt x="2375469" y="27098"/>
                </a:lnTo>
                <a:lnTo>
                  <a:pt x="2328504" y="19984"/>
                </a:lnTo>
                <a:lnTo>
                  <a:pt x="2281193" y="13930"/>
                </a:lnTo>
                <a:lnTo>
                  <a:pt x="2233550" y="8949"/>
                </a:lnTo>
                <a:lnTo>
                  <a:pt x="2185587" y="5052"/>
                </a:lnTo>
                <a:lnTo>
                  <a:pt x="2137317" y="2254"/>
                </a:lnTo>
                <a:lnTo>
                  <a:pt x="2088752" y="565"/>
                </a:lnTo>
                <a:lnTo>
                  <a:pt x="20399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14528771" y="1974997"/>
            <a:ext cx="1182370" cy="5016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100" spc="-20" dirty="0">
                <a:solidFill>
                  <a:srgbClr val="761E40"/>
                </a:solidFill>
                <a:latin typeface="Museo Sans 100"/>
                <a:cs typeface="Museo Sans 100"/>
              </a:rPr>
              <a:t>LOGO</a:t>
            </a:r>
            <a:endParaRPr sz="3100" dirty="0">
              <a:latin typeface="Museo Sans 100"/>
              <a:cs typeface="Museo Sans 100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1249" y="733030"/>
            <a:ext cx="4066734" cy="214682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827098" y="3044825"/>
            <a:ext cx="3060065" cy="108267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 marR="5080">
              <a:lnSpc>
                <a:spcPts val="4010"/>
              </a:lnSpc>
              <a:spcBef>
                <a:spcPts val="484"/>
              </a:spcBef>
              <a:tabLst>
                <a:tab pos="1286510" algn="l"/>
                <a:tab pos="2362200" algn="l"/>
              </a:tabLst>
            </a:pPr>
            <a:r>
              <a:rPr sz="3600" spc="-25" dirty="0">
                <a:solidFill>
                  <a:srgbClr val="D43E17"/>
                </a:solidFill>
                <a:latin typeface="Museo Sans 100"/>
                <a:cs typeface="Museo Sans 100"/>
              </a:rPr>
              <a:t>Van</a:t>
            </a:r>
            <a:r>
              <a:rPr sz="3600" dirty="0">
                <a:solidFill>
                  <a:srgbClr val="D43E17"/>
                </a:solidFill>
                <a:latin typeface="Museo Sans 100"/>
                <a:cs typeface="Museo Sans 100"/>
              </a:rPr>
              <a:t>	</a:t>
            </a:r>
            <a:r>
              <a:rPr sz="3600" spc="-25" dirty="0">
                <a:solidFill>
                  <a:srgbClr val="D43E17"/>
                </a:solidFill>
                <a:latin typeface="Museo Sans 100"/>
                <a:cs typeface="Museo Sans 100"/>
              </a:rPr>
              <a:t>tot</a:t>
            </a:r>
            <a:r>
              <a:rPr sz="3600" dirty="0">
                <a:solidFill>
                  <a:srgbClr val="D43E17"/>
                </a:solidFill>
                <a:latin typeface="Museo Sans 100"/>
                <a:cs typeface="Museo Sans 100"/>
              </a:rPr>
              <a:t>	</a:t>
            </a:r>
            <a:r>
              <a:rPr sz="3600" spc="-25" dirty="0">
                <a:solidFill>
                  <a:srgbClr val="D43E17"/>
                </a:solidFill>
                <a:latin typeface="Museo Sans 100"/>
                <a:cs typeface="Museo Sans 100"/>
              </a:rPr>
              <a:t>uur </a:t>
            </a:r>
            <a:r>
              <a:rPr sz="3600" spc="-10" dirty="0">
                <a:solidFill>
                  <a:srgbClr val="D43E17"/>
                </a:solidFill>
                <a:latin typeface="Museo Sans 100"/>
                <a:cs typeface="Museo Sans 100"/>
              </a:rPr>
              <a:t>Locatie</a:t>
            </a:r>
            <a:endParaRPr sz="3600" dirty="0">
              <a:latin typeface="Museo Sans 100"/>
              <a:cs typeface="Museo Sans 100"/>
            </a:endParaRPr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81915" rIns="0" bIns="0" rtlCol="0">
            <a:spAutoFit/>
          </a:bodyPr>
          <a:lstStyle/>
          <a:p>
            <a:pPr marL="12700" marR="1729105">
              <a:lnSpc>
                <a:spcPts val="5060"/>
              </a:lnSpc>
              <a:spcBef>
                <a:spcPts val="645"/>
              </a:spcBef>
            </a:pPr>
            <a:r>
              <a:rPr sz="4600" b="1" dirty="0">
                <a:solidFill>
                  <a:srgbClr val="761E40"/>
                </a:solidFill>
                <a:latin typeface="Museo Sans 900"/>
                <a:cs typeface="Museo Sans 900"/>
              </a:rPr>
              <a:t>NAAM</a:t>
            </a:r>
            <a:r>
              <a:rPr sz="4600" b="1" spc="-165" dirty="0">
                <a:solidFill>
                  <a:srgbClr val="761E40"/>
                </a:solidFill>
                <a:latin typeface="Museo Sans 900"/>
                <a:cs typeface="Museo Sans 900"/>
              </a:rPr>
              <a:t> </a:t>
            </a:r>
            <a:r>
              <a:rPr sz="4600" b="1" dirty="0">
                <a:solidFill>
                  <a:srgbClr val="761E40"/>
                </a:solidFill>
                <a:latin typeface="Museo Sans 900"/>
                <a:cs typeface="Museo Sans 900"/>
              </a:rPr>
              <a:t>VAN</a:t>
            </a:r>
            <a:r>
              <a:rPr sz="4600" b="1" spc="-165" dirty="0">
                <a:solidFill>
                  <a:srgbClr val="761E40"/>
                </a:solidFill>
                <a:latin typeface="Museo Sans 900"/>
                <a:cs typeface="Museo Sans 900"/>
              </a:rPr>
              <a:t> </a:t>
            </a:r>
            <a:r>
              <a:rPr sz="4600" b="1" spc="-25" dirty="0">
                <a:solidFill>
                  <a:srgbClr val="761E40"/>
                </a:solidFill>
                <a:latin typeface="Museo Sans 900"/>
                <a:cs typeface="Museo Sans 900"/>
              </a:rPr>
              <a:t>DE </a:t>
            </a:r>
            <a:r>
              <a:rPr sz="4600" b="1" spc="-10" dirty="0">
                <a:solidFill>
                  <a:srgbClr val="761E40"/>
                </a:solidFill>
                <a:latin typeface="Museo Sans 900"/>
                <a:cs typeface="Museo Sans 900"/>
              </a:rPr>
              <a:t>ORGANISATIE</a:t>
            </a:r>
            <a:endParaRPr sz="4600">
              <a:latin typeface="Museo Sans 900"/>
              <a:cs typeface="Museo Sans 900"/>
            </a:endParaRPr>
          </a:p>
          <a:p>
            <a:pPr marL="12700">
              <a:lnSpc>
                <a:spcPts val="4970"/>
              </a:lnSpc>
            </a:pPr>
            <a:r>
              <a:rPr sz="4600" dirty="0">
                <a:solidFill>
                  <a:srgbClr val="761E40"/>
                </a:solidFill>
                <a:latin typeface="Museo Sans 100"/>
                <a:cs typeface="Museo Sans 100"/>
              </a:rPr>
              <a:t>10-11</a:t>
            </a:r>
            <a:r>
              <a:rPr sz="4600" spc="-110" dirty="0">
                <a:solidFill>
                  <a:srgbClr val="761E40"/>
                </a:solidFill>
                <a:latin typeface="Museo Sans 100"/>
                <a:cs typeface="Museo Sans 100"/>
              </a:rPr>
              <a:t> </a:t>
            </a:r>
            <a:r>
              <a:rPr sz="4600" dirty="0">
                <a:solidFill>
                  <a:srgbClr val="761E40"/>
                </a:solidFill>
                <a:latin typeface="Museo Sans 100"/>
                <a:cs typeface="Museo Sans 100"/>
              </a:rPr>
              <a:t>OKTOBER</a:t>
            </a:r>
            <a:r>
              <a:rPr sz="4600" spc="-110" dirty="0">
                <a:solidFill>
                  <a:srgbClr val="761E40"/>
                </a:solidFill>
                <a:latin typeface="Museo Sans 100"/>
                <a:cs typeface="Museo Sans 100"/>
              </a:rPr>
              <a:t> </a:t>
            </a:r>
            <a:r>
              <a:rPr sz="4600" spc="-20" dirty="0">
                <a:solidFill>
                  <a:srgbClr val="761E40"/>
                </a:solidFill>
                <a:latin typeface="Museo Sans 100"/>
                <a:cs typeface="Museo Sans 100"/>
              </a:rPr>
              <a:t>2026</a:t>
            </a:r>
            <a:endParaRPr sz="4600">
              <a:latin typeface="Museo Sans 100"/>
              <a:cs typeface="Museo Sans 100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119957" y="851628"/>
            <a:ext cx="4984141" cy="386026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14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Museo Sans 100</vt:lpstr>
      <vt:lpstr>Museo Sans 900</vt:lpstr>
      <vt:lpstr>Office Theme</vt:lpstr>
      <vt:lpstr>NAAM VAN DE ORGANISATIE 10-11 OKTOBER 2026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Tom Adriaensen</cp:lastModifiedBy>
  <cp:revision>1</cp:revision>
  <dcterms:created xsi:type="dcterms:W3CDTF">2026-05-26T12:47:56Z</dcterms:created>
  <dcterms:modified xsi:type="dcterms:W3CDTF">2026-05-26T12:49:07Z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2026-05-26T00:00:00Z</vt:filetime>
  </property>
  <property fmtid="{D5CDD505-2E9C-101B-9397-08002B2CF9AE}" pid="3" name="Creator">
    <vt:lpwstr>Adobe InDesign 21.3 (Macintosh)</vt:lpwstr>
  </property>
  <property fmtid="{D5CDD505-2E9C-101B-9397-08002B2CF9AE}" pid="4" name="LastSaved">
    <vt:filetime>2026-05-26T00:00:00Z</vt:filetime>
  </property>
  <property fmtid="{D5CDD505-2E9C-101B-9397-08002B2CF9AE}" pid="5" name="Producer">
    <vt:lpwstr>Adobe PDF Library 18.0</vt:lpwstr>
  </property>
</Properties>
</file>