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4718050"/>
  <p:notesSz cx="20104100" cy="47180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>
      <p:cViewPr varScale="1">
        <p:scale>
          <a:sx n="82" d="100"/>
          <a:sy n="82" d="100"/>
        </p:scale>
        <p:origin x="200" y="15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1462595"/>
            <a:ext cx="17088486" cy="990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2642108"/>
            <a:ext cx="14072870" cy="11795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1085151"/>
            <a:ext cx="8745284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1085151"/>
            <a:ext cx="8745284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47118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99578" y="842240"/>
            <a:ext cx="6366509" cy="21786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5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1085151"/>
            <a:ext cx="18093690" cy="31139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4387786"/>
            <a:ext cx="6433312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4387786"/>
            <a:ext cx="4623943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4387786"/>
            <a:ext cx="4623943" cy="2359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pengeestdagen.b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7263" y="3034354"/>
            <a:ext cx="4175125" cy="544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400" b="1" dirty="0">
                <a:solidFill>
                  <a:srgbClr val="761E40"/>
                </a:solidFill>
                <a:latin typeface="Museo Sans 900"/>
                <a:cs typeface="Museo Sans 900"/>
              </a:rPr>
              <a:t>10-11 oktober </a:t>
            </a:r>
            <a:r>
              <a:rPr sz="3400" b="1" spc="-20" dirty="0">
                <a:solidFill>
                  <a:srgbClr val="761E40"/>
                </a:solidFill>
                <a:latin typeface="Museo Sans 900"/>
                <a:cs typeface="Museo Sans 900"/>
              </a:rPr>
              <a:t>2026</a:t>
            </a:r>
            <a:endParaRPr sz="3400">
              <a:latin typeface="Museo Sans 900"/>
              <a:cs typeface="Museo Sans 90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99579" y="3776014"/>
            <a:ext cx="4270375" cy="4362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700" b="1" spc="-10" dirty="0">
                <a:solidFill>
                  <a:srgbClr val="771C41"/>
                </a:solidFill>
                <a:latin typeface="Museo Sans 900"/>
                <a:cs typeface="Museo Sans 900"/>
                <a:hlinkClick r:id="rId2"/>
              </a:rPr>
              <a:t>www.opengeestdagen.be</a:t>
            </a:r>
            <a:endParaRPr sz="2700">
              <a:latin typeface="Museo Sans 900"/>
              <a:cs typeface="Museo Sans 900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12700" marR="5080">
              <a:lnSpc>
                <a:spcPts val="5450"/>
              </a:lnSpc>
              <a:spcBef>
                <a:spcPts val="785"/>
              </a:spcBef>
            </a:pPr>
            <a:r>
              <a:rPr dirty="0"/>
              <a:t>DE</a:t>
            </a:r>
            <a:r>
              <a:rPr spc="-75" dirty="0"/>
              <a:t> </a:t>
            </a:r>
            <a:r>
              <a:rPr spc="-10" dirty="0"/>
              <a:t>GEESTELIJKE </a:t>
            </a:r>
            <a:r>
              <a:rPr spc="-20" dirty="0"/>
              <a:t>GEZONDHEIDSZORG </a:t>
            </a:r>
            <a:r>
              <a:rPr dirty="0"/>
              <a:t>OPENT</a:t>
            </a:r>
            <a:r>
              <a:rPr spc="-125" dirty="0"/>
              <a:t> </a:t>
            </a:r>
            <a:r>
              <a:rPr dirty="0"/>
              <a:t>DE</a:t>
            </a:r>
            <a:r>
              <a:rPr spc="-120" dirty="0"/>
              <a:t> </a:t>
            </a:r>
            <a:r>
              <a:rPr spc="-10" dirty="0"/>
              <a:t>DEUREN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99579" y="3279109"/>
            <a:ext cx="7625080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spc="70" dirty="0">
                <a:solidFill>
                  <a:srgbClr val="D43E17"/>
                </a:solidFill>
                <a:latin typeface="Museo Sans 700"/>
                <a:cs typeface="Museo Sans 700"/>
              </a:rPr>
              <a:t>RONDLEIDINGEN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spc="70" dirty="0">
                <a:solidFill>
                  <a:srgbClr val="D43E17"/>
                </a:solidFill>
                <a:latin typeface="Museo Sans 700"/>
                <a:cs typeface="Museo Sans 700"/>
              </a:rPr>
              <a:t>WORKSHOPS</a:t>
            </a:r>
            <a:r>
              <a:rPr sz="1600" b="1" spc="17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spc="65" dirty="0">
                <a:solidFill>
                  <a:srgbClr val="D43E17"/>
                </a:solidFill>
                <a:latin typeface="Museo Sans 700"/>
                <a:cs typeface="Museo Sans 700"/>
              </a:rPr>
              <a:t>MUZIEK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dirty="0">
                <a:solidFill>
                  <a:srgbClr val="D43E17"/>
                </a:solidFill>
                <a:latin typeface="Museo Sans 700"/>
                <a:cs typeface="Museo Sans 700"/>
              </a:rPr>
              <a:t>&amp;</a:t>
            </a:r>
            <a:r>
              <a:rPr sz="1600" b="1" spc="17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spc="55" dirty="0">
                <a:solidFill>
                  <a:srgbClr val="D43E17"/>
                </a:solidFill>
                <a:latin typeface="Museo Sans 700"/>
                <a:cs typeface="Museo Sans 700"/>
              </a:rPr>
              <a:t>THEATER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1600" b="1" spc="17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1600" b="1" spc="70" dirty="0">
                <a:solidFill>
                  <a:srgbClr val="D43E17"/>
                </a:solidFill>
                <a:latin typeface="Museo Sans 700"/>
                <a:cs typeface="Museo Sans 700"/>
              </a:rPr>
              <a:t>GETUIGENISSEN</a:t>
            </a:r>
            <a:endParaRPr sz="1600">
              <a:latin typeface="Museo Sans 700"/>
              <a:cs typeface="Museo Sans 700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1249" y="733030"/>
            <a:ext cx="4066734" cy="214682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889450" y="376951"/>
            <a:ext cx="6837687" cy="433494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71C4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Museo Sans 300</vt:lpstr>
      <vt:lpstr>Museo Sans 700</vt:lpstr>
      <vt:lpstr>Museo Sans 900</vt:lpstr>
      <vt:lpstr>Office Theme</vt:lpstr>
      <vt:lpstr>DE GEESTELIJKE GEZONDHEIDSZORG OPENT DE DEUREN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Tom Adriaensen</cp:lastModifiedBy>
  <cp:revision>1</cp:revision>
  <dcterms:created xsi:type="dcterms:W3CDTF">2026-05-26T12:30:43Z</dcterms:created>
  <dcterms:modified xsi:type="dcterms:W3CDTF">2026-05-26T12:30:50Z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