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20104100" cy="6286500"/>
  <p:notesSz cx="20104100" cy="62865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1948815"/>
            <a:ext cx="17088486" cy="1320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3520440"/>
            <a:ext cx="14072870" cy="1571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1445895"/>
            <a:ext cx="8745284" cy="4149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1445895"/>
            <a:ext cx="8745284" cy="4149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628253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61772" y="1701152"/>
            <a:ext cx="6366509" cy="2178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1445895"/>
            <a:ext cx="18093690" cy="4149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5846445"/>
            <a:ext cx="6433312" cy="314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5846445"/>
            <a:ext cx="4623943" cy="314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5846445"/>
            <a:ext cx="4623943" cy="314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opengeestdagen.be/" TargetMode="Externa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69456" y="3893265"/>
            <a:ext cx="4175125" cy="5448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400" b="1">
                <a:solidFill>
                  <a:srgbClr val="761E40"/>
                </a:solidFill>
                <a:latin typeface="Museo Sans 900"/>
                <a:cs typeface="Museo Sans 900"/>
              </a:rPr>
              <a:t>10-11 oktober </a:t>
            </a:r>
            <a:r>
              <a:rPr dirty="0" sz="3400" spc="-20" b="1">
                <a:solidFill>
                  <a:srgbClr val="761E40"/>
                </a:solidFill>
                <a:latin typeface="Museo Sans 900"/>
                <a:cs typeface="Museo Sans 900"/>
              </a:rPr>
              <a:t>2026</a:t>
            </a:r>
            <a:endParaRPr sz="3400">
              <a:latin typeface="Museo Sans 900"/>
              <a:cs typeface="Museo Sans 90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61772" y="4764159"/>
            <a:ext cx="5391785" cy="5448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400" spc="-10" b="1">
                <a:solidFill>
                  <a:srgbClr val="771C41"/>
                </a:solidFill>
                <a:latin typeface="Museo Sans 900"/>
                <a:cs typeface="Museo Sans 900"/>
                <a:hlinkClick r:id="rId2"/>
              </a:rPr>
              <a:t>www.opengeestdagen.be</a:t>
            </a:r>
            <a:endParaRPr sz="3400">
              <a:latin typeface="Museo Sans 900"/>
              <a:cs typeface="Museo Sans 900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99695" rIns="0" bIns="0" rtlCol="0" vert="horz">
            <a:spAutoFit/>
          </a:bodyPr>
          <a:lstStyle/>
          <a:p>
            <a:pPr marL="12700" marR="5080">
              <a:lnSpc>
                <a:spcPts val="5450"/>
              </a:lnSpc>
              <a:spcBef>
                <a:spcPts val="785"/>
              </a:spcBef>
            </a:pPr>
            <a:r>
              <a:rPr dirty="0"/>
              <a:t>DE</a:t>
            </a:r>
            <a:r>
              <a:rPr dirty="0" spc="-75"/>
              <a:t> </a:t>
            </a:r>
            <a:r>
              <a:rPr dirty="0" spc="-10"/>
              <a:t>GEESTELIJKE </a:t>
            </a:r>
            <a:r>
              <a:rPr dirty="0" spc="-20"/>
              <a:t>GEZONDHEIDSZORG </a:t>
            </a:r>
            <a:r>
              <a:rPr dirty="0"/>
              <a:t>OPENT</a:t>
            </a:r>
            <a:r>
              <a:rPr dirty="0" spc="-125"/>
              <a:t> </a:t>
            </a:r>
            <a:r>
              <a:rPr dirty="0"/>
              <a:t>DE</a:t>
            </a:r>
            <a:r>
              <a:rPr dirty="0" spc="-120"/>
              <a:t> </a:t>
            </a:r>
            <a:r>
              <a:rPr dirty="0" spc="-10"/>
              <a:t>DEUREN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261772" y="4138020"/>
            <a:ext cx="762508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00" spc="70" b="1">
                <a:solidFill>
                  <a:srgbClr val="D43E17"/>
                </a:solidFill>
                <a:latin typeface="Museo Sans 700"/>
                <a:cs typeface="Museo Sans 700"/>
              </a:rPr>
              <a:t>RONDLEIDINGEN</a:t>
            </a:r>
            <a:r>
              <a:rPr dirty="0" sz="1600" spc="170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b="1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dirty="0" sz="1600" spc="170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spc="70" b="1">
                <a:solidFill>
                  <a:srgbClr val="D43E17"/>
                </a:solidFill>
                <a:latin typeface="Museo Sans 700"/>
                <a:cs typeface="Museo Sans 700"/>
              </a:rPr>
              <a:t>WORKSHOPS</a:t>
            </a:r>
            <a:r>
              <a:rPr dirty="0" sz="1600" spc="175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b="1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dirty="0" sz="1600" spc="170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spc="65" b="1">
                <a:solidFill>
                  <a:srgbClr val="D43E17"/>
                </a:solidFill>
                <a:latin typeface="Museo Sans 700"/>
                <a:cs typeface="Museo Sans 700"/>
              </a:rPr>
              <a:t>MUZIEK</a:t>
            </a:r>
            <a:r>
              <a:rPr dirty="0" sz="1600" spc="170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b="1">
                <a:solidFill>
                  <a:srgbClr val="D43E17"/>
                </a:solidFill>
                <a:latin typeface="Museo Sans 700"/>
                <a:cs typeface="Museo Sans 700"/>
              </a:rPr>
              <a:t>&amp;</a:t>
            </a:r>
            <a:r>
              <a:rPr dirty="0" sz="1600" spc="175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spc="55" b="1">
                <a:solidFill>
                  <a:srgbClr val="D43E17"/>
                </a:solidFill>
                <a:latin typeface="Museo Sans 700"/>
                <a:cs typeface="Museo Sans 700"/>
              </a:rPr>
              <a:t>THEATER</a:t>
            </a:r>
            <a:r>
              <a:rPr dirty="0" sz="1600" spc="170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b="1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dirty="0" sz="1600" spc="170" b="1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dirty="0" sz="1600" spc="70" b="1">
                <a:solidFill>
                  <a:srgbClr val="D43E17"/>
                </a:solidFill>
                <a:latin typeface="Museo Sans 700"/>
                <a:cs typeface="Museo Sans 700"/>
              </a:rPr>
              <a:t>GETUIGENISSEN</a:t>
            </a:r>
            <a:endParaRPr sz="1600">
              <a:latin typeface="Museo Sans 700"/>
              <a:cs typeface="Museo Sans 700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879199" y="606672"/>
            <a:ext cx="7224900" cy="567585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82157" y="1548352"/>
            <a:ext cx="4149305" cy="219041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71C4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2026-05-26T12:31:30Z</dcterms:created>
  <dcterms:modified xsi:type="dcterms:W3CDTF">2026-05-26T12:31:30Z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2026-05-26T00:00:00Z</vt:filetime>
  </property>
  <property fmtid="{D5CDD505-2E9C-101B-9397-08002B2CF9AE}" pid="3" name="Creator">
    <vt:lpwstr>Adobe InDesign 21.3 (Macintosh)</vt:lpwstr>
  </property>
  <property fmtid="{D5CDD505-2E9C-101B-9397-08002B2CF9AE}" pid="4" name="LastSaved">
    <vt:filetime>2026-05-26T00:00:00Z</vt:filetime>
  </property>
  <property fmtid="{D5CDD505-2E9C-101B-9397-08002B2CF9AE}" pid="5" name="Producer">
    <vt:lpwstr>Adobe PDF Library 18.0</vt:lpwstr>
  </property>
</Properties>
</file>