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20104100" cy="6286500"/>
  <p:notesSz cx="20104100" cy="62865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594367" y="1684228"/>
            <a:ext cx="5763894" cy="2011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3520440"/>
            <a:ext cx="14072870" cy="1571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1445895"/>
            <a:ext cx="8745284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1445895"/>
            <a:ext cx="8745284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628253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3348511" y="521262"/>
            <a:ext cx="4601210" cy="4538980"/>
          </a:xfrm>
          <a:custGeom>
            <a:avLst/>
            <a:gdLst/>
            <a:ahLst/>
            <a:cxnLst/>
            <a:rect l="l" t="t" r="r" b="b"/>
            <a:pathLst>
              <a:path w="4601209" h="4538980">
                <a:moveTo>
                  <a:pt x="2300348" y="0"/>
                </a:moveTo>
                <a:lnTo>
                  <a:pt x="2251605" y="499"/>
                </a:lnTo>
                <a:lnTo>
                  <a:pt x="2203110" y="1990"/>
                </a:lnTo>
                <a:lnTo>
                  <a:pt x="2154871" y="4464"/>
                </a:lnTo>
                <a:lnTo>
                  <a:pt x="2106900" y="7911"/>
                </a:lnTo>
                <a:lnTo>
                  <a:pt x="2059205" y="12319"/>
                </a:lnTo>
                <a:lnTo>
                  <a:pt x="2011798" y="17681"/>
                </a:lnTo>
                <a:lnTo>
                  <a:pt x="1964688" y="23986"/>
                </a:lnTo>
                <a:lnTo>
                  <a:pt x="1917885" y="31223"/>
                </a:lnTo>
                <a:lnTo>
                  <a:pt x="1871399" y="39384"/>
                </a:lnTo>
                <a:lnTo>
                  <a:pt x="1825241" y="48459"/>
                </a:lnTo>
                <a:lnTo>
                  <a:pt x="1779419" y="58437"/>
                </a:lnTo>
                <a:lnTo>
                  <a:pt x="1733944" y="69308"/>
                </a:lnTo>
                <a:lnTo>
                  <a:pt x="1688826" y="81064"/>
                </a:lnTo>
                <a:lnTo>
                  <a:pt x="1644075" y="93693"/>
                </a:lnTo>
                <a:lnTo>
                  <a:pt x="1599701" y="107187"/>
                </a:lnTo>
                <a:lnTo>
                  <a:pt x="1555714" y="121535"/>
                </a:lnTo>
                <a:lnTo>
                  <a:pt x="1512124" y="136727"/>
                </a:lnTo>
                <a:lnTo>
                  <a:pt x="1468941" y="152754"/>
                </a:lnTo>
                <a:lnTo>
                  <a:pt x="1426174" y="169606"/>
                </a:lnTo>
                <a:lnTo>
                  <a:pt x="1383835" y="187273"/>
                </a:lnTo>
                <a:lnTo>
                  <a:pt x="1341932" y="205745"/>
                </a:lnTo>
                <a:lnTo>
                  <a:pt x="1300476" y="225012"/>
                </a:lnTo>
                <a:lnTo>
                  <a:pt x="1259477" y="245064"/>
                </a:lnTo>
                <a:lnTo>
                  <a:pt x="1218945" y="265892"/>
                </a:lnTo>
                <a:lnTo>
                  <a:pt x="1178889" y="287486"/>
                </a:lnTo>
                <a:lnTo>
                  <a:pt x="1139320" y="309836"/>
                </a:lnTo>
                <a:lnTo>
                  <a:pt x="1100248" y="332931"/>
                </a:lnTo>
                <a:lnTo>
                  <a:pt x="1061683" y="356763"/>
                </a:lnTo>
                <a:lnTo>
                  <a:pt x="1023634" y="381321"/>
                </a:lnTo>
                <a:lnTo>
                  <a:pt x="986112" y="406596"/>
                </a:lnTo>
                <a:lnTo>
                  <a:pt x="949126" y="432577"/>
                </a:lnTo>
                <a:lnTo>
                  <a:pt x="912687" y="459255"/>
                </a:lnTo>
                <a:lnTo>
                  <a:pt x="876805" y="486620"/>
                </a:lnTo>
                <a:lnTo>
                  <a:pt x="841489" y="514662"/>
                </a:lnTo>
                <a:lnTo>
                  <a:pt x="806750" y="543372"/>
                </a:lnTo>
                <a:lnTo>
                  <a:pt x="772597" y="572738"/>
                </a:lnTo>
                <a:lnTo>
                  <a:pt x="739041" y="602753"/>
                </a:lnTo>
                <a:lnTo>
                  <a:pt x="706091" y="633405"/>
                </a:lnTo>
                <a:lnTo>
                  <a:pt x="673758" y="664685"/>
                </a:lnTo>
                <a:lnTo>
                  <a:pt x="642051" y="696583"/>
                </a:lnTo>
                <a:lnTo>
                  <a:pt x="610981" y="729089"/>
                </a:lnTo>
                <a:lnTo>
                  <a:pt x="580557" y="762193"/>
                </a:lnTo>
                <a:lnTo>
                  <a:pt x="550789" y="795886"/>
                </a:lnTo>
                <a:lnTo>
                  <a:pt x="521688" y="830158"/>
                </a:lnTo>
                <a:lnTo>
                  <a:pt x="493263" y="864998"/>
                </a:lnTo>
                <a:lnTo>
                  <a:pt x="465525" y="900397"/>
                </a:lnTo>
                <a:lnTo>
                  <a:pt x="438482" y="936346"/>
                </a:lnTo>
                <a:lnTo>
                  <a:pt x="412147" y="972834"/>
                </a:lnTo>
                <a:lnTo>
                  <a:pt x="386527" y="1009851"/>
                </a:lnTo>
                <a:lnTo>
                  <a:pt x="361634" y="1047387"/>
                </a:lnTo>
                <a:lnTo>
                  <a:pt x="337476" y="1085434"/>
                </a:lnTo>
                <a:lnTo>
                  <a:pt x="314066" y="1123980"/>
                </a:lnTo>
                <a:lnTo>
                  <a:pt x="291411" y="1163016"/>
                </a:lnTo>
                <a:lnTo>
                  <a:pt x="269522" y="1202533"/>
                </a:lnTo>
                <a:lnTo>
                  <a:pt x="248410" y="1242520"/>
                </a:lnTo>
                <a:lnTo>
                  <a:pt x="228084" y="1282967"/>
                </a:lnTo>
                <a:lnTo>
                  <a:pt x="208554" y="1323865"/>
                </a:lnTo>
                <a:lnTo>
                  <a:pt x="189830" y="1365204"/>
                </a:lnTo>
                <a:lnTo>
                  <a:pt x="171922" y="1406973"/>
                </a:lnTo>
                <a:lnTo>
                  <a:pt x="154840" y="1449164"/>
                </a:lnTo>
                <a:lnTo>
                  <a:pt x="138594" y="1491766"/>
                </a:lnTo>
                <a:lnTo>
                  <a:pt x="123194" y="1534770"/>
                </a:lnTo>
                <a:lnTo>
                  <a:pt x="108650" y="1578165"/>
                </a:lnTo>
                <a:lnTo>
                  <a:pt x="94972" y="1621942"/>
                </a:lnTo>
                <a:lnTo>
                  <a:pt x="82171" y="1666091"/>
                </a:lnTo>
                <a:lnTo>
                  <a:pt x="70255" y="1710601"/>
                </a:lnTo>
                <a:lnTo>
                  <a:pt x="59235" y="1755464"/>
                </a:lnTo>
                <a:lnTo>
                  <a:pt x="49120" y="1800670"/>
                </a:lnTo>
                <a:lnTo>
                  <a:pt x="39922" y="1846208"/>
                </a:lnTo>
                <a:lnTo>
                  <a:pt x="31650" y="1892068"/>
                </a:lnTo>
                <a:lnTo>
                  <a:pt x="24313" y="1938241"/>
                </a:lnTo>
                <a:lnTo>
                  <a:pt x="17923" y="1984718"/>
                </a:lnTo>
                <a:lnTo>
                  <a:pt x="12488" y="2031487"/>
                </a:lnTo>
                <a:lnTo>
                  <a:pt x="8019" y="2078540"/>
                </a:lnTo>
                <a:lnTo>
                  <a:pt x="4525" y="2125866"/>
                </a:lnTo>
                <a:lnTo>
                  <a:pt x="2018" y="2173455"/>
                </a:lnTo>
                <a:lnTo>
                  <a:pt x="506" y="2221299"/>
                </a:lnTo>
                <a:lnTo>
                  <a:pt x="0" y="2269386"/>
                </a:lnTo>
                <a:lnTo>
                  <a:pt x="506" y="2317473"/>
                </a:lnTo>
                <a:lnTo>
                  <a:pt x="2018" y="2365316"/>
                </a:lnTo>
                <a:lnTo>
                  <a:pt x="4525" y="2412905"/>
                </a:lnTo>
                <a:lnTo>
                  <a:pt x="8019" y="2460231"/>
                </a:lnTo>
                <a:lnTo>
                  <a:pt x="12488" y="2507283"/>
                </a:lnTo>
                <a:lnTo>
                  <a:pt x="17923" y="2554052"/>
                </a:lnTo>
                <a:lnTo>
                  <a:pt x="24313" y="2600528"/>
                </a:lnTo>
                <a:lnTo>
                  <a:pt x="31650" y="2646701"/>
                </a:lnTo>
                <a:lnTo>
                  <a:pt x="39922" y="2692561"/>
                </a:lnTo>
                <a:lnTo>
                  <a:pt x="49120" y="2738099"/>
                </a:lnTo>
                <a:lnTo>
                  <a:pt x="59235" y="2783304"/>
                </a:lnTo>
                <a:lnTo>
                  <a:pt x="70255" y="2828166"/>
                </a:lnTo>
                <a:lnTo>
                  <a:pt x="82171" y="2872677"/>
                </a:lnTo>
                <a:lnTo>
                  <a:pt x="94972" y="2916825"/>
                </a:lnTo>
                <a:lnTo>
                  <a:pt x="108650" y="2960602"/>
                </a:lnTo>
                <a:lnTo>
                  <a:pt x="123194" y="3003997"/>
                </a:lnTo>
                <a:lnTo>
                  <a:pt x="138594" y="3047000"/>
                </a:lnTo>
                <a:lnTo>
                  <a:pt x="154840" y="3089602"/>
                </a:lnTo>
                <a:lnTo>
                  <a:pt x="171922" y="3131792"/>
                </a:lnTo>
                <a:lnTo>
                  <a:pt x="189830" y="3173562"/>
                </a:lnTo>
                <a:lnTo>
                  <a:pt x="208554" y="3214900"/>
                </a:lnTo>
                <a:lnTo>
                  <a:pt x="228084" y="3255798"/>
                </a:lnTo>
                <a:lnTo>
                  <a:pt x="248410" y="3296245"/>
                </a:lnTo>
                <a:lnTo>
                  <a:pt x="269522" y="3336232"/>
                </a:lnTo>
                <a:lnTo>
                  <a:pt x="291411" y="3375748"/>
                </a:lnTo>
                <a:lnTo>
                  <a:pt x="314066" y="3414784"/>
                </a:lnTo>
                <a:lnTo>
                  <a:pt x="337476" y="3453331"/>
                </a:lnTo>
                <a:lnTo>
                  <a:pt x="361634" y="3491377"/>
                </a:lnTo>
                <a:lnTo>
                  <a:pt x="386527" y="3528913"/>
                </a:lnTo>
                <a:lnTo>
                  <a:pt x="412147" y="3565930"/>
                </a:lnTo>
                <a:lnTo>
                  <a:pt x="438482" y="3602418"/>
                </a:lnTo>
                <a:lnTo>
                  <a:pt x="465525" y="3638366"/>
                </a:lnTo>
                <a:lnTo>
                  <a:pt x="493263" y="3673765"/>
                </a:lnTo>
                <a:lnTo>
                  <a:pt x="521688" y="3708605"/>
                </a:lnTo>
                <a:lnTo>
                  <a:pt x="550789" y="3742877"/>
                </a:lnTo>
                <a:lnTo>
                  <a:pt x="580557" y="3776570"/>
                </a:lnTo>
                <a:lnTo>
                  <a:pt x="610981" y="3809674"/>
                </a:lnTo>
                <a:lnTo>
                  <a:pt x="642051" y="3842180"/>
                </a:lnTo>
                <a:lnTo>
                  <a:pt x="673758" y="3874078"/>
                </a:lnTo>
                <a:lnTo>
                  <a:pt x="706091" y="3905358"/>
                </a:lnTo>
                <a:lnTo>
                  <a:pt x="739041" y="3936010"/>
                </a:lnTo>
                <a:lnTo>
                  <a:pt x="772597" y="3966024"/>
                </a:lnTo>
                <a:lnTo>
                  <a:pt x="806750" y="3995391"/>
                </a:lnTo>
                <a:lnTo>
                  <a:pt x="841489" y="4024100"/>
                </a:lnTo>
                <a:lnTo>
                  <a:pt x="876805" y="4052142"/>
                </a:lnTo>
                <a:lnTo>
                  <a:pt x="912687" y="4079507"/>
                </a:lnTo>
                <a:lnTo>
                  <a:pt x="949126" y="4106185"/>
                </a:lnTo>
                <a:lnTo>
                  <a:pt x="986112" y="4132166"/>
                </a:lnTo>
                <a:lnTo>
                  <a:pt x="1023634" y="4157441"/>
                </a:lnTo>
                <a:lnTo>
                  <a:pt x="1061683" y="4181999"/>
                </a:lnTo>
                <a:lnTo>
                  <a:pt x="1100248" y="4205830"/>
                </a:lnTo>
                <a:lnTo>
                  <a:pt x="1139320" y="4228926"/>
                </a:lnTo>
                <a:lnTo>
                  <a:pt x="1178889" y="4251276"/>
                </a:lnTo>
                <a:lnTo>
                  <a:pt x="1218945" y="4272869"/>
                </a:lnTo>
                <a:lnTo>
                  <a:pt x="1259477" y="4293697"/>
                </a:lnTo>
                <a:lnTo>
                  <a:pt x="1300476" y="4313750"/>
                </a:lnTo>
                <a:lnTo>
                  <a:pt x="1341932" y="4333017"/>
                </a:lnTo>
                <a:lnTo>
                  <a:pt x="1383835" y="4351489"/>
                </a:lnTo>
                <a:lnTo>
                  <a:pt x="1426174" y="4369155"/>
                </a:lnTo>
                <a:lnTo>
                  <a:pt x="1468941" y="4386007"/>
                </a:lnTo>
                <a:lnTo>
                  <a:pt x="1512124" y="4402034"/>
                </a:lnTo>
                <a:lnTo>
                  <a:pt x="1555714" y="4417227"/>
                </a:lnTo>
                <a:lnTo>
                  <a:pt x="1599701" y="4431575"/>
                </a:lnTo>
                <a:lnTo>
                  <a:pt x="1644075" y="4445068"/>
                </a:lnTo>
                <a:lnTo>
                  <a:pt x="1688826" y="4457698"/>
                </a:lnTo>
                <a:lnTo>
                  <a:pt x="1733944" y="4469453"/>
                </a:lnTo>
                <a:lnTo>
                  <a:pt x="1779419" y="4480325"/>
                </a:lnTo>
                <a:lnTo>
                  <a:pt x="1825241" y="4490303"/>
                </a:lnTo>
                <a:lnTo>
                  <a:pt x="1871399" y="4499377"/>
                </a:lnTo>
                <a:lnTo>
                  <a:pt x="1917885" y="4507538"/>
                </a:lnTo>
                <a:lnTo>
                  <a:pt x="1964688" y="4514776"/>
                </a:lnTo>
                <a:lnTo>
                  <a:pt x="2011798" y="4521080"/>
                </a:lnTo>
                <a:lnTo>
                  <a:pt x="2059205" y="4526442"/>
                </a:lnTo>
                <a:lnTo>
                  <a:pt x="2106900" y="4530851"/>
                </a:lnTo>
                <a:lnTo>
                  <a:pt x="2154871" y="4534297"/>
                </a:lnTo>
                <a:lnTo>
                  <a:pt x="2203110" y="4536771"/>
                </a:lnTo>
                <a:lnTo>
                  <a:pt x="2251605" y="4538262"/>
                </a:lnTo>
                <a:lnTo>
                  <a:pt x="2300348" y="4538762"/>
                </a:lnTo>
                <a:lnTo>
                  <a:pt x="2349091" y="4538262"/>
                </a:lnTo>
                <a:lnTo>
                  <a:pt x="2397587" y="4536771"/>
                </a:lnTo>
                <a:lnTo>
                  <a:pt x="2445825" y="4534297"/>
                </a:lnTo>
                <a:lnTo>
                  <a:pt x="2493797" y="4530851"/>
                </a:lnTo>
                <a:lnTo>
                  <a:pt x="2541491" y="4526442"/>
                </a:lnTo>
                <a:lnTo>
                  <a:pt x="2588898" y="4521080"/>
                </a:lnTo>
                <a:lnTo>
                  <a:pt x="2636008" y="4514776"/>
                </a:lnTo>
                <a:lnTo>
                  <a:pt x="2682811" y="4507538"/>
                </a:lnTo>
                <a:lnTo>
                  <a:pt x="2729297" y="4499377"/>
                </a:lnTo>
                <a:lnTo>
                  <a:pt x="2775456" y="4490303"/>
                </a:lnTo>
                <a:lnTo>
                  <a:pt x="2821278" y="4480325"/>
                </a:lnTo>
                <a:lnTo>
                  <a:pt x="2866753" y="4469453"/>
                </a:lnTo>
                <a:lnTo>
                  <a:pt x="2911871" y="4457698"/>
                </a:lnTo>
                <a:lnTo>
                  <a:pt x="2956621" y="4445068"/>
                </a:lnTo>
                <a:lnTo>
                  <a:pt x="3000995" y="4431575"/>
                </a:lnTo>
                <a:lnTo>
                  <a:pt x="3044982" y="4417227"/>
                </a:lnTo>
                <a:lnTo>
                  <a:pt x="3088573" y="4402034"/>
                </a:lnTo>
                <a:lnTo>
                  <a:pt x="3131756" y="4386007"/>
                </a:lnTo>
                <a:lnTo>
                  <a:pt x="3174522" y="4369155"/>
                </a:lnTo>
                <a:lnTo>
                  <a:pt x="3216862" y="4351489"/>
                </a:lnTo>
                <a:lnTo>
                  <a:pt x="3258764" y="4333017"/>
                </a:lnTo>
                <a:lnTo>
                  <a:pt x="3300220" y="4313750"/>
                </a:lnTo>
                <a:lnTo>
                  <a:pt x="3341219" y="4293697"/>
                </a:lnTo>
                <a:lnTo>
                  <a:pt x="3381752" y="4272869"/>
                </a:lnTo>
                <a:lnTo>
                  <a:pt x="3421807" y="4251276"/>
                </a:lnTo>
                <a:lnTo>
                  <a:pt x="3461376" y="4228926"/>
                </a:lnTo>
                <a:lnTo>
                  <a:pt x="3500449" y="4205830"/>
                </a:lnTo>
                <a:lnTo>
                  <a:pt x="3539014" y="4181999"/>
                </a:lnTo>
                <a:lnTo>
                  <a:pt x="3577063" y="4157441"/>
                </a:lnTo>
                <a:lnTo>
                  <a:pt x="3614585" y="4132166"/>
                </a:lnTo>
                <a:lnTo>
                  <a:pt x="3651571" y="4106185"/>
                </a:lnTo>
                <a:lnTo>
                  <a:pt x="3688010" y="4079507"/>
                </a:lnTo>
                <a:lnTo>
                  <a:pt x="3723892" y="4052142"/>
                </a:lnTo>
                <a:lnTo>
                  <a:pt x="3759208" y="4024100"/>
                </a:lnTo>
                <a:lnTo>
                  <a:pt x="3793947" y="3995391"/>
                </a:lnTo>
                <a:lnTo>
                  <a:pt x="3828100" y="3966024"/>
                </a:lnTo>
                <a:lnTo>
                  <a:pt x="3861656" y="3936010"/>
                </a:lnTo>
                <a:lnTo>
                  <a:pt x="3894606" y="3905358"/>
                </a:lnTo>
                <a:lnTo>
                  <a:pt x="3926939" y="3874078"/>
                </a:lnTo>
                <a:lnTo>
                  <a:pt x="3958646" y="3842180"/>
                </a:lnTo>
                <a:lnTo>
                  <a:pt x="3989716" y="3809674"/>
                </a:lnTo>
                <a:lnTo>
                  <a:pt x="4020140" y="3776570"/>
                </a:lnTo>
                <a:lnTo>
                  <a:pt x="4049907" y="3742877"/>
                </a:lnTo>
                <a:lnTo>
                  <a:pt x="4079009" y="3708605"/>
                </a:lnTo>
                <a:lnTo>
                  <a:pt x="4107433" y="3673765"/>
                </a:lnTo>
                <a:lnTo>
                  <a:pt x="4135172" y="3638366"/>
                </a:lnTo>
                <a:lnTo>
                  <a:pt x="4162214" y="3602418"/>
                </a:lnTo>
                <a:lnTo>
                  <a:pt x="4188550" y="3565930"/>
                </a:lnTo>
                <a:lnTo>
                  <a:pt x="4214170" y="3528913"/>
                </a:lnTo>
                <a:lnTo>
                  <a:pt x="4239063" y="3491377"/>
                </a:lnTo>
                <a:lnTo>
                  <a:pt x="4263220" y="3453331"/>
                </a:lnTo>
                <a:lnTo>
                  <a:pt x="4286631" y="3414784"/>
                </a:lnTo>
                <a:lnTo>
                  <a:pt x="4309286" y="3375748"/>
                </a:lnTo>
                <a:lnTo>
                  <a:pt x="4331174" y="3336232"/>
                </a:lnTo>
                <a:lnTo>
                  <a:pt x="4352287" y="3296245"/>
                </a:lnTo>
                <a:lnTo>
                  <a:pt x="4372613" y="3255798"/>
                </a:lnTo>
                <a:lnTo>
                  <a:pt x="4392143" y="3214900"/>
                </a:lnTo>
                <a:lnTo>
                  <a:pt x="4410867" y="3173562"/>
                </a:lnTo>
                <a:lnTo>
                  <a:pt x="4428775" y="3131792"/>
                </a:lnTo>
                <a:lnTo>
                  <a:pt x="4445857" y="3089602"/>
                </a:lnTo>
                <a:lnTo>
                  <a:pt x="4462103" y="3047000"/>
                </a:lnTo>
                <a:lnTo>
                  <a:pt x="4477503" y="3003997"/>
                </a:lnTo>
                <a:lnTo>
                  <a:pt x="4492046" y="2960602"/>
                </a:lnTo>
                <a:lnTo>
                  <a:pt x="4505724" y="2916825"/>
                </a:lnTo>
                <a:lnTo>
                  <a:pt x="4518526" y="2872677"/>
                </a:lnTo>
                <a:lnTo>
                  <a:pt x="4530442" y="2828166"/>
                </a:lnTo>
                <a:lnTo>
                  <a:pt x="4541462" y="2783304"/>
                </a:lnTo>
                <a:lnTo>
                  <a:pt x="4551576" y="2738099"/>
                </a:lnTo>
                <a:lnTo>
                  <a:pt x="4560774" y="2692561"/>
                </a:lnTo>
                <a:lnTo>
                  <a:pt x="4569047" y="2646701"/>
                </a:lnTo>
                <a:lnTo>
                  <a:pt x="4576383" y="2600528"/>
                </a:lnTo>
                <a:lnTo>
                  <a:pt x="4582774" y="2554052"/>
                </a:lnTo>
                <a:lnTo>
                  <a:pt x="4588209" y="2507283"/>
                </a:lnTo>
                <a:lnTo>
                  <a:pt x="4592678" y="2460231"/>
                </a:lnTo>
                <a:lnTo>
                  <a:pt x="4596171" y="2412905"/>
                </a:lnTo>
                <a:lnTo>
                  <a:pt x="4598679" y="2365316"/>
                </a:lnTo>
                <a:lnTo>
                  <a:pt x="4600191" y="2317473"/>
                </a:lnTo>
                <a:lnTo>
                  <a:pt x="4600697" y="2269386"/>
                </a:lnTo>
                <a:lnTo>
                  <a:pt x="4600191" y="2221299"/>
                </a:lnTo>
                <a:lnTo>
                  <a:pt x="4598679" y="2173455"/>
                </a:lnTo>
                <a:lnTo>
                  <a:pt x="4596171" y="2125866"/>
                </a:lnTo>
                <a:lnTo>
                  <a:pt x="4592678" y="2078540"/>
                </a:lnTo>
                <a:lnTo>
                  <a:pt x="4588209" y="2031487"/>
                </a:lnTo>
                <a:lnTo>
                  <a:pt x="4582774" y="1984718"/>
                </a:lnTo>
                <a:lnTo>
                  <a:pt x="4576383" y="1938241"/>
                </a:lnTo>
                <a:lnTo>
                  <a:pt x="4569047" y="1892068"/>
                </a:lnTo>
                <a:lnTo>
                  <a:pt x="4560774" y="1846208"/>
                </a:lnTo>
                <a:lnTo>
                  <a:pt x="4551576" y="1800670"/>
                </a:lnTo>
                <a:lnTo>
                  <a:pt x="4541462" y="1755464"/>
                </a:lnTo>
                <a:lnTo>
                  <a:pt x="4530442" y="1710601"/>
                </a:lnTo>
                <a:lnTo>
                  <a:pt x="4518526" y="1666091"/>
                </a:lnTo>
                <a:lnTo>
                  <a:pt x="4505724" y="1621942"/>
                </a:lnTo>
                <a:lnTo>
                  <a:pt x="4492046" y="1578165"/>
                </a:lnTo>
                <a:lnTo>
                  <a:pt x="4477503" y="1534770"/>
                </a:lnTo>
                <a:lnTo>
                  <a:pt x="4462103" y="1491766"/>
                </a:lnTo>
                <a:lnTo>
                  <a:pt x="4445857" y="1449164"/>
                </a:lnTo>
                <a:lnTo>
                  <a:pt x="4428775" y="1406973"/>
                </a:lnTo>
                <a:lnTo>
                  <a:pt x="4410867" y="1365204"/>
                </a:lnTo>
                <a:lnTo>
                  <a:pt x="4392143" y="1323865"/>
                </a:lnTo>
                <a:lnTo>
                  <a:pt x="4372613" y="1282967"/>
                </a:lnTo>
                <a:lnTo>
                  <a:pt x="4352287" y="1242520"/>
                </a:lnTo>
                <a:lnTo>
                  <a:pt x="4331174" y="1202533"/>
                </a:lnTo>
                <a:lnTo>
                  <a:pt x="4309286" y="1163016"/>
                </a:lnTo>
                <a:lnTo>
                  <a:pt x="4286631" y="1123980"/>
                </a:lnTo>
                <a:lnTo>
                  <a:pt x="4263220" y="1085434"/>
                </a:lnTo>
                <a:lnTo>
                  <a:pt x="4239063" y="1047387"/>
                </a:lnTo>
                <a:lnTo>
                  <a:pt x="4214170" y="1009851"/>
                </a:lnTo>
                <a:lnTo>
                  <a:pt x="4188550" y="972834"/>
                </a:lnTo>
                <a:lnTo>
                  <a:pt x="4162214" y="936346"/>
                </a:lnTo>
                <a:lnTo>
                  <a:pt x="4135172" y="900397"/>
                </a:lnTo>
                <a:lnTo>
                  <a:pt x="4107433" y="864998"/>
                </a:lnTo>
                <a:lnTo>
                  <a:pt x="4079009" y="830158"/>
                </a:lnTo>
                <a:lnTo>
                  <a:pt x="4049907" y="795886"/>
                </a:lnTo>
                <a:lnTo>
                  <a:pt x="4020140" y="762193"/>
                </a:lnTo>
                <a:lnTo>
                  <a:pt x="3989716" y="729089"/>
                </a:lnTo>
                <a:lnTo>
                  <a:pt x="3958646" y="696583"/>
                </a:lnTo>
                <a:lnTo>
                  <a:pt x="3926939" y="664685"/>
                </a:lnTo>
                <a:lnTo>
                  <a:pt x="3894606" y="633405"/>
                </a:lnTo>
                <a:lnTo>
                  <a:pt x="3861656" y="602753"/>
                </a:lnTo>
                <a:lnTo>
                  <a:pt x="3828100" y="572738"/>
                </a:lnTo>
                <a:lnTo>
                  <a:pt x="3793947" y="543372"/>
                </a:lnTo>
                <a:lnTo>
                  <a:pt x="3759208" y="514662"/>
                </a:lnTo>
                <a:lnTo>
                  <a:pt x="3723892" y="486620"/>
                </a:lnTo>
                <a:lnTo>
                  <a:pt x="3688010" y="459255"/>
                </a:lnTo>
                <a:lnTo>
                  <a:pt x="3651571" y="432577"/>
                </a:lnTo>
                <a:lnTo>
                  <a:pt x="3614585" y="406596"/>
                </a:lnTo>
                <a:lnTo>
                  <a:pt x="3577063" y="381321"/>
                </a:lnTo>
                <a:lnTo>
                  <a:pt x="3539014" y="356763"/>
                </a:lnTo>
                <a:lnTo>
                  <a:pt x="3500449" y="332931"/>
                </a:lnTo>
                <a:lnTo>
                  <a:pt x="3461376" y="309836"/>
                </a:lnTo>
                <a:lnTo>
                  <a:pt x="3421807" y="287486"/>
                </a:lnTo>
                <a:lnTo>
                  <a:pt x="3381752" y="265892"/>
                </a:lnTo>
                <a:lnTo>
                  <a:pt x="3341219" y="245064"/>
                </a:lnTo>
                <a:lnTo>
                  <a:pt x="3300220" y="225012"/>
                </a:lnTo>
                <a:lnTo>
                  <a:pt x="3258764" y="205745"/>
                </a:lnTo>
                <a:lnTo>
                  <a:pt x="3216862" y="187273"/>
                </a:lnTo>
                <a:lnTo>
                  <a:pt x="3174522" y="169606"/>
                </a:lnTo>
                <a:lnTo>
                  <a:pt x="3131756" y="152754"/>
                </a:lnTo>
                <a:lnTo>
                  <a:pt x="3088573" y="136727"/>
                </a:lnTo>
                <a:lnTo>
                  <a:pt x="3044982" y="121535"/>
                </a:lnTo>
                <a:lnTo>
                  <a:pt x="3000995" y="107187"/>
                </a:lnTo>
                <a:lnTo>
                  <a:pt x="2956621" y="93693"/>
                </a:lnTo>
                <a:lnTo>
                  <a:pt x="2911871" y="81064"/>
                </a:lnTo>
                <a:lnTo>
                  <a:pt x="2866753" y="69308"/>
                </a:lnTo>
                <a:lnTo>
                  <a:pt x="2821278" y="58437"/>
                </a:lnTo>
                <a:lnTo>
                  <a:pt x="2775456" y="48459"/>
                </a:lnTo>
                <a:lnTo>
                  <a:pt x="2729297" y="39384"/>
                </a:lnTo>
                <a:lnTo>
                  <a:pt x="2682811" y="31223"/>
                </a:lnTo>
                <a:lnTo>
                  <a:pt x="2636008" y="23986"/>
                </a:lnTo>
                <a:lnTo>
                  <a:pt x="2588898" y="17681"/>
                </a:lnTo>
                <a:lnTo>
                  <a:pt x="2541491" y="12319"/>
                </a:lnTo>
                <a:lnTo>
                  <a:pt x="2493797" y="7911"/>
                </a:lnTo>
                <a:lnTo>
                  <a:pt x="2445825" y="4464"/>
                </a:lnTo>
                <a:lnTo>
                  <a:pt x="2397587" y="1990"/>
                </a:lnTo>
                <a:lnTo>
                  <a:pt x="2349091" y="499"/>
                </a:lnTo>
                <a:lnTo>
                  <a:pt x="23003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251460"/>
            <a:ext cx="18093690" cy="1005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1445895"/>
            <a:ext cx="18093690" cy="4149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5846445"/>
            <a:ext cx="6433312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5846445"/>
            <a:ext cx="4623943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5846445"/>
            <a:ext cx="4623943" cy="314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4024" y="2270241"/>
            <a:ext cx="1329690" cy="5626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3500" spc="-20">
                <a:solidFill>
                  <a:srgbClr val="761E40"/>
                </a:solidFill>
                <a:latin typeface="Museo Sans 100"/>
                <a:cs typeface="Museo Sans 100"/>
              </a:rPr>
              <a:t>LOGO</a:t>
            </a:r>
            <a:endParaRPr sz="3500">
              <a:latin typeface="Museo Sans 100"/>
              <a:cs typeface="Museo Sans 10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10187" y="1172739"/>
            <a:ext cx="4560951" cy="240772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594367" y="3916665"/>
            <a:ext cx="3060065" cy="1082675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12700" marR="5080">
              <a:lnSpc>
                <a:spcPts val="4010"/>
              </a:lnSpc>
              <a:spcBef>
                <a:spcPts val="484"/>
              </a:spcBef>
              <a:tabLst>
                <a:tab pos="1286510" algn="l"/>
                <a:tab pos="2362200" algn="l"/>
              </a:tabLst>
            </a:pPr>
            <a:r>
              <a:rPr dirty="0" sz="3600" spc="-25">
                <a:solidFill>
                  <a:srgbClr val="D43E17"/>
                </a:solidFill>
                <a:latin typeface="Museo Sans 100"/>
                <a:cs typeface="Museo Sans 100"/>
              </a:rPr>
              <a:t>Van</a:t>
            </a:r>
            <a:r>
              <a:rPr dirty="0" sz="360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dirty="0" sz="3600" spc="-25">
                <a:solidFill>
                  <a:srgbClr val="D43E17"/>
                </a:solidFill>
                <a:latin typeface="Museo Sans 100"/>
                <a:cs typeface="Museo Sans 100"/>
              </a:rPr>
              <a:t>tot</a:t>
            </a:r>
            <a:r>
              <a:rPr dirty="0" sz="360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dirty="0" sz="3600" spc="-25">
                <a:solidFill>
                  <a:srgbClr val="D43E17"/>
                </a:solidFill>
                <a:latin typeface="Museo Sans 100"/>
                <a:cs typeface="Museo Sans 100"/>
              </a:rPr>
              <a:t>uur </a:t>
            </a:r>
            <a:r>
              <a:rPr dirty="0" sz="3600" spc="-10">
                <a:solidFill>
                  <a:srgbClr val="D43E17"/>
                </a:solidFill>
                <a:latin typeface="Museo Sans 100"/>
                <a:cs typeface="Museo Sans 100"/>
              </a:rPr>
              <a:t>Locatie</a:t>
            </a:r>
            <a:endParaRPr sz="3600">
              <a:latin typeface="Museo Sans 100"/>
              <a:cs typeface="Museo Sans 100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81915" rIns="0" bIns="0" rtlCol="0" vert="horz">
            <a:spAutoFit/>
          </a:bodyPr>
          <a:lstStyle/>
          <a:p>
            <a:pPr marL="12700" marR="1729105">
              <a:lnSpc>
                <a:spcPts val="5060"/>
              </a:lnSpc>
              <a:spcBef>
                <a:spcPts val="645"/>
              </a:spcBef>
            </a:pPr>
            <a:r>
              <a:rPr dirty="0" sz="4600" b="1">
                <a:solidFill>
                  <a:srgbClr val="761E40"/>
                </a:solidFill>
                <a:latin typeface="Museo Sans 900"/>
                <a:cs typeface="Museo Sans 900"/>
              </a:rPr>
              <a:t>NAAM</a:t>
            </a:r>
            <a:r>
              <a:rPr dirty="0" sz="4600" spc="-165" b="1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dirty="0" sz="4600" b="1">
                <a:solidFill>
                  <a:srgbClr val="761E40"/>
                </a:solidFill>
                <a:latin typeface="Museo Sans 900"/>
                <a:cs typeface="Museo Sans 900"/>
              </a:rPr>
              <a:t>VAN</a:t>
            </a:r>
            <a:r>
              <a:rPr dirty="0" sz="4600" spc="-165" b="1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dirty="0" sz="4600" spc="-25" b="1">
                <a:solidFill>
                  <a:srgbClr val="761E40"/>
                </a:solidFill>
                <a:latin typeface="Museo Sans 900"/>
                <a:cs typeface="Museo Sans 900"/>
              </a:rPr>
              <a:t>DE </a:t>
            </a:r>
            <a:r>
              <a:rPr dirty="0" sz="4600" spc="-10" b="1">
                <a:solidFill>
                  <a:srgbClr val="761E40"/>
                </a:solidFill>
                <a:latin typeface="Museo Sans 900"/>
                <a:cs typeface="Museo Sans 900"/>
              </a:rPr>
              <a:t>ORGANISATIE</a:t>
            </a:r>
            <a:endParaRPr sz="4600">
              <a:latin typeface="Museo Sans 900"/>
              <a:cs typeface="Museo Sans 900"/>
            </a:endParaRPr>
          </a:p>
          <a:p>
            <a:pPr marL="12700">
              <a:lnSpc>
                <a:spcPts val="4970"/>
              </a:lnSpc>
            </a:pPr>
            <a:r>
              <a:rPr dirty="0" sz="4600">
                <a:solidFill>
                  <a:srgbClr val="761E40"/>
                </a:solidFill>
                <a:latin typeface="Museo Sans 100"/>
                <a:cs typeface="Museo Sans 100"/>
              </a:rPr>
              <a:t>10-11</a:t>
            </a:r>
            <a:r>
              <a:rPr dirty="0" sz="4600" spc="-110">
                <a:solidFill>
                  <a:srgbClr val="761E40"/>
                </a:solidFill>
                <a:latin typeface="Museo Sans 100"/>
                <a:cs typeface="Museo Sans 100"/>
              </a:rPr>
              <a:t> </a:t>
            </a:r>
            <a:r>
              <a:rPr dirty="0" sz="4600">
                <a:solidFill>
                  <a:srgbClr val="761E40"/>
                </a:solidFill>
                <a:latin typeface="Museo Sans 100"/>
                <a:cs typeface="Museo Sans 100"/>
              </a:rPr>
              <a:t>OKTOBER</a:t>
            </a:r>
            <a:r>
              <a:rPr dirty="0" sz="4600" spc="-110">
                <a:solidFill>
                  <a:srgbClr val="761E40"/>
                </a:solidFill>
                <a:latin typeface="Museo Sans 100"/>
                <a:cs typeface="Museo Sans 100"/>
              </a:rPr>
              <a:t> </a:t>
            </a:r>
            <a:r>
              <a:rPr dirty="0" sz="4600" spc="-20">
                <a:solidFill>
                  <a:srgbClr val="761E40"/>
                </a:solidFill>
                <a:latin typeface="Museo Sans 100"/>
                <a:cs typeface="Museo Sans 100"/>
              </a:rPr>
              <a:t>2026</a:t>
            </a:r>
            <a:endParaRPr sz="4600">
              <a:latin typeface="Museo Sans 100"/>
              <a:cs typeface="Museo Sans 100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842875"/>
            <a:ext cx="5648864" cy="44396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2026-05-26T12:46:25Z</dcterms:created>
  <dcterms:modified xsi:type="dcterms:W3CDTF">2026-05-26T12:46:25Z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