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>
      <p:cViewPr varScale="1">
        <p:scale>
          <a:sx n="73" d="100"/>
          <a:sy n="73" d="100"/>
        </p:scale>
        <p:origin x="816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30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30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30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30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1130855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458517" y="1415802"/>
            <a:ext cx="9215119" cy="3146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300" b="0" i="0">
                <a:solidFill>
                  <a:srgbClr val="761E40"/>
                </a:solidFill>
                <a:latin typeface="Museo Sans 300"/>
                <a:cs typeface="Museo Sans 3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opengeestdagen.be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 marR="5080">
              <a:lnSpc>
                <a:spcPct val="90100"/>
              </a:lnSpc>
              <a:spcBef>
                <a:spcPts val="980"/>
              </a:spcBef>
            </a:pPr>
            <a:r>
              <a:rPr dirty="0"/>
              <a:t>DE </a:t>
            </a:r>
            <a:r>
              <a:rPr spc="-10" dirty="0"/>
              <a:t>GEESTELIJKE GEZONDHEIDSZORG </a:t>
            </a:r>
            <a:r>
              <a:rPr dirty="0"/>
              <a:t>OPENT DE </a:t>
            </a:r>
            <a:r>
              <a:rPr spc="-10" dirty="0"/>
              <a:t>DEUREN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68204" y="4592779"/>
            <a:ext cx="6039485" cy="7785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4900" b="1" dirty="0">
                <a:solidFill>
                  <a:srgbClr val="761E40"/>
                </a:solidFill>
                <a:latin typeface="Museo Sans 900"/>
                <a:cs typeface="Museo Sans 900"/>
              </a:rPr>
              <a:t>10-11</a:t>
            </a:r>
            <a:r>
              <a:rPr sz="4900" b="1" spc="5" dirty="0">
                <a:solidFill>
                  <a:srgbClr val="761E40"/>
                </a:solidFill>
                <a:latin typeface="Museo Sans 900"/>
                <a:cs typeface="Museo Sans 900"/>
              </a:rPr>
              <a:t> </a:t>
            </a:r>
            <a:r>
              <a:rPr sz="4900" b="1" dirty="0">
                <a:solidFill>
                  <a:srgbClr val="761E40"/>
                </a:solidFill>
                <a:latin typeface="Museo Sans 900"/>
                <a:cs typeface="Museo Sans 900"/>
              </a:rPr>
              <a:t>oktober</a:t>
            </a:r>
            <a:r>
              <a:rPr sz="4900" b="1" spc="5" dirty="0">
                <a:solidFill>
                  <a:srgbClr val="761E40"/>
                </a:solidFill>
                <a:latin typeface="Museo Sans 900"/>
                <a:cs typeface="Museo Sans 900"/>
              </a:rPr>
              <a:t> </a:t>
            </a:r>
            <a:r>
              <a:rPr sz="4900" b="1" spc="-20" dirty="0">
                <a:solidFill>
                  <a:srgbClr val="761E40"/>
                </a:solidFill>
                <a:latin typeface="Museo Sans 900"/>
                <a:cs typeface="Museo Sans 900"/>
              </a:rPr>
              <a:t>2026</a:t>
            </a:r>
            <a:endParaRPr sz="4900">
              <a:latin typeface="Museo Sans 900"/>
              <a:cs typeface="Museo Sans 90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91791" y="6012143"/>
            <a:ext cx="5391785" cy="2168525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40"/>
              </a:spcBef>
            </a:pPr>
            <a:r>
              <a:rPr sz="2800" dirty="0">
                <a:latin typeface="Museo Sans 300"/>
                <a:cs typeface="Museo Sans 300"/>
              </a:rPr>
              <a:t>Achter</a:t>
            </a:r>
            <a:r>
              <a:rPr sz="2800" spc="55" dirty="0">
                <a:latin typeface="Museo Sans 300"/>
                <a:cs typeface="Museo Sans 300"/>
              </a:rPr>
              <a:t> </a:t>
            </a:r>
            <a:r>
              <a:rPr sz="2800" dirty="0">
                <a:latin typeface="Museo Sans 300"/>
                <a:cs typeface="Museo Sans 300"/>
              </a:rPr>
              <a:t>elke</a:t>
            </a:r>
            <a:r>
              <a:rPr sz="2800" spc="60" dirty="0">
                <a:latin typeface="Museo Sans 300"/>
                <a:cs typeface="Museo Sans 300"/>
              </a:rPr>
              <a:t> </a:t>
            </a:r>
            <a:r>
              <a:rPr sz="2800" dirty="0">
                <a:latin typeface="Museo Sans 300"/>
                <a:cs typeface="Museo Sans 300"/>
              </a:rPr>
              <a:t>deur</a:t>
            </a:r>
            <a:r>
              <a:rPr sz="2800" spc="60" dirty="0">
                <a:latin typeface="Museo Sans 300"/>
                <a:cs typeface="Museo Sans 300"/>
              </a:rPr>
              <a:t> </a:t>
            </a:r>
            <a:r>
              <a:rPr sz="2800" dirty="0">
                <a:latin typeface="Museo Sans 300"/>
                <a:cs typeface="Museo Sans 300"/>
              </a:rPr>
              <a:t>zit</a:t>
            </a:r>
            <a:r>
              <a:rPr sz="2800" spc="60" dirty="0">
                <a:latin typeface="Museo Sans 300"/>
                <a:cs typeface="Museo Sans 300"/>
              </a:rPr>
              <a:t> </a:t>
            </a:r>
            <a:r>
              <a:rPr sz="2800" dirty="0">
                <a:latin typeface="Museo Sans 300"/>
                <a:cs typeface="Museo Sans 300"/>
              </a:rPr>
              <a:t>een</a:t>
            </a:r>
            <a:r>
              <a:rPr sz="2800" spc="60" dirty="0">
                <a:latin typeface="Museo Sans 300"/>
                <a:cs typeface="Museo Sans 300"/>
              </a:rPr>
              <a:t> </a:t>
            </a:r>
            <a:r>
              <a:rPr sz="2800" spc="-10" dirty="0">
                <a:latin typeface="Museo Sans 300"/>
                <a:cs typeface="Museo Sans 300"/>
              </a:rPr>
              <a:t>verhaal.</a:t>
            </a:r>
            <a:endParaRPr sz="2800">
              <a:latin typeface="Museo Sans 300"/>
              <a:cs typeface="Museo Sans 300"/>
            </a:endParaRPr>
          </a:p>
          <a:p>
            <a:pPr algn="ctr">
              <a:lnSpc>
                <a:spcPct val="100000"/>
              </a:lnSpc>
              <a:spcBef>
                <a:spcPts val="45"/>
              </a:spcBef>
            </a:pPr>
            <a:r>
              <a:rPr sz="2800" dirty="0">
                <a:latin typeface="Museo Sans 300"/>
                <a:cs typeface="Museo Sans 300"/>
              </a:rPr>
              <a:t>Verwacht</a:t>
            </a:r>
            <a:r>
              <a:rPr sz="2800" spc="45" dirty="0">
                <a:latin typeface="Museo Sans 300"/>
                <a:cs typeface="Museo Sans 300"/>
              </a:rPr>
              <a:t> </a:t>
            </a:r>
            <a:r>
              <a:rPr sz="2800" dirty="0">
                <a:latin typeface="Museo Sans 300"/>
                <a:cs typeface="Museo Sans 300"/>
              </a:rPr>
              <a:t>het</a:t>
            </a:r>
            <a:r>
              <a:rPr sz="2800" spc="45" dirty="0">
                <a:latin typeface="Museo Sans 300"/>
                <a:cs typeface="Museo Sans 300"/>
              </a:rPr>
              <a:t> </a:t>
            </a:r>
            <a:r>
              <a:rPr sz="2800" spc="-10" dirty="0">
                <a:latin typeface="Museo Sans 300"/>
                <a:cs typeface="Museo Sans 300"/>
              </a:rPr>
              <a:t>onverwachte.</a:t>
            </a:r>
            <a:endParaRPr sz="2800">
              <a:latin typeface="Museo Sans 300"/>
              <a:cs typeface="Museo Sans 300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r>
              <a:rPr sz="2800" dirty="0">
                <a:latin typeface="Museo Sans 300"/>
                <a:cs typeface="Museo Sans 300"/>
              </a:rPr>
              <a:t>Kom</a:t>
            </a:r>
            <a:r>
              <a:rPr sz="2800" spc="70" dirty="0">
                <a:latin typeface="Museo Sans 300"/>
                <a:cs typeface="Museo Sans 300"/>
              </a:rPr>
              <a:t> </a:t>
            </a:r>
            <a:r>
              <a:rPr sz="2800" dirty="0">
                <a:latin typeface="Museo Sans 300"/>
                <a:cs typeface="Museo Sans 300"/>
              </a:rPr>
              <a:t>binnen,</a:t>
            </a:r>
            <a:r>
              <a:rPr sz="2800" spc="75" dirty="0">
                <a:latin typeface="Museo Sans 300"/>
                <a:cs typeface="Museo Sans 300"/>
              </a:rPr>
              <a:t> </a:t>
            </a:r>
            <a:r>
              <a:rPr sz="2800" dirty="0">
                <a:latin typeface="Museo Sans 300"/>
                <a:cs typeface="Museo Sans 300"/>
              </a:rPr>
              <a:t>ontdek</a:t>
            </a:r>
            <a:r>
              <a:rPr sz="2800" spc="70" dirty="0">
                <a:latin typeface="Museo Sans 300"/>
                <a:cs typeface="Museo Sans 300"/>
              </a:rPr>
              <a:t> </a:t>
            </a:r>
            <a:r>
              <a:rPr sz="2800" dirty="0">
                <a:latin typeface="Museo Sans 300"/>
                <a:cs typeface="Museo Sans 300"/>
              </a:rPr>
              <a:t>en</a:t>
            </a:r>
            <a:r>
              <a:rPr sz="2800" spc="75" dirty="0">
                <a:latin typeface="Museo Sans 300"/>
                <a:cs typeface="Museo Sans 300"/>
              </a:rPr>
              <a:t> </a:t>
            </a:r>
            <a:r>
              <a:rPr sz="2800" spc="-10" dirty="0">
                <a:latin typeface="Museo Sans 300"/>
                <a:cs typeface="Museo Sans 300"/>
              </a:rPr>
              <a:t>beleef.</a:t>
            </a:r>
            <a:endParaRPr sz="2800">
              <a:latin typeface="Museo Sans 300"/>
              <a:cs typeface="Museo Sans 300"/>
            </a:endParaRPr>
          </a:p>
          <a:p>
            <a:pPr algn="ctr">
              <a:lnSpc>
                <a:spcPct val="100000"/>
              </a:lnSpc>
              <a:spcBef>
                <a:spcPts val="2575"/>
              </a:spcBef>
            </a:pPr>
            <a:r>
              <a:rPr sz="3400" b="1" spc="-10" dirty="0">
                <a:solidFill>
                  <a:srgbClr val="771C41"/>
                </a:solidFill>
                <a:latin typeface="Museo Sans 900"/>
                <a:cs typeface="Museo Sans 900"/>
                <a:hlinkClick r:id="rId2"/>
              </a:rPr>
              <a:t>www.opengeestdagen.be</a:t>
            </a:r>
            <a:endParaRPr sz="3400">
              <a:latin typeface="Museo Sans 900"/>
              <a:cs typeface="Museo Sans 90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58517" y="4955524"/>
            <a:ext cx="9846945" cy="3429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050" b="1" spc="105" dirty="0">
                <a:solidFill>
                  <a:srgbClr val="D43E17"/>
                </a:solidFill>
                <a:latin typeface="Museo Sans 700"/>
                <a:cs typeface="Museo Sans 700"/>
              </a:rPr>
              <a:t>RONDLEIDINGEN</a:t>
            </a:r>
            <a:r>
              <a:rPr sz="2050" b="1" spc="210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2050" b="1" dirty="0">
                <a:solidFill>
                  <a:srgbClr val="D43E17"/>
                </a:solidFill>
                <a:latin typeface="Museo Sans 700"/>
                <a:cs typeface="Museo Sans 700"/>
              </a:rPr>
              <a:t>|</a:t>
            </a:r>
            <a:r>
              <a:rPr sz="2050" b="1" spc="225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2050" b="1" spc="100" dirty="0">
                <a:solidFill>
                  <a:srgbClr val="D43E17"/>
                </a:solidFill>
                <a:latin typeface="Museo Sans 700"/>
                <a:cs typeface="Museo Sans 700"/>
              </a:rPr>
              <a:t>WORKSHOPS</a:t>
            </a:r>
            <a:r>
              <a:rPr sz="2050" b="1" spc="220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2050" b="1" dirty="0">
                <a:solidFill>
                  <a:srgbClr val="D43E17"/>
                </a:solidFill>
                <a:latin typeface="Museo Sans 700"/>
                <a:cs typeface="Museo Sans 700"/>
              </a:rPr>
              <a:t>|</a:t>
            </a:r>
            <a:r>
              <a:rPr sz="2050" b="1" spc="225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2050" b="1" spc="95" dirty="0">
                <a:solidFill>
                  <a:srgbClr val="D43E17"/>
                </a:solidFill>
                <a:latin typeface="Museo Sans 700"/>
                <a:cs typeface="Museo Sans 700"/>
              </a:rPr>
              <a:t>MUZIEK</a:t>
            </a:r>
            <a:r>
              <a:rPr sz="2050" b="1" spc="220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2050" b="1" dirty="0">
                <a:solidFill>
                  <a:srgbClr val="D43E17"/>
                </a:solidFill>
                <a:latin typeface="Museo Sans 700"/>
                <a:cs typeface="Museo Sans 700"/>
              </a:rPr>
              <a:t>&amp;</a:t>
            </a:r>
            <a:r>
              <a:rPr sz="2050" b="1" spc="225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2050" b="1" spc="85" dirty="0">
                <a:solidFill>
                  <a:srgbClr val="D43E17"/>
                </a:solidFill>
                <a:latin typeface="Museo Sans 700"/>
                <a:cs typeface="Museo Sans 700"/>
              </a:rPr>
              <a:t>THEATER</a:t>
            </a:r>
            <a:r>
              <a:rPr sz="2050" b="1" spc="220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2050" b="1" dirty="0">
                <a:solidFill>
                  <a:srgbClr val="D43E17"/>
                </a:solidFill>
                <a:latin typeface="Museo Sans 700"/>
                <a:cs typeface="Museo Sans 700"/>
              </a:rPr>
              <a:t>|</a:t>
            </a:r>
            <a:r>
              <a:rPr sz="2050" b="1" spc="225" dirty="0">
                <a:solidFill>
                  <a:srgbClr val="D43E17"/>
                </a:solidFill>
                <a:latin typeface="Museo Sans 700"/>
                <a:cs typeface="Museo Sans 700"/>
              </a:rPr>
              <a:t> </a:t>
            </a:r>
            <a:r>
              <a:rPr sz="2050" b="1" spc="100" dirty="0">
                <a:solidFill>
                  <a:srgbClr val="D43E17"/>
                </a:solidFill>
                <a:latin typeface="Museo Sans 700"/>
                <a:cs typeface="Museo Sans 700"/>
              </a:rPr>
              <a:t>GETUIGENISSEN</a:t>
            </a:r>
            <a:endParaRPr sz="2050">
              <a:latin typeface="Museo Sans 700"/>
              <a:cs typeface="Museo Sans 700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52281" y="9800748"/>
            <a:ext cx="9310239" cy="78504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884516" y="5486743"/>
            <a:ext cx="10219583" cy="582181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04492" y="1660808"/>
            <a:ext cx="5063719" cy="267312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71C4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41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Museo Sans 300</vt:lpstr>
      <vt:lpstr>Museo Sans 700</vt:lpstr>
      <vt:lpstr>Museo Sans 900</vt:lpstr>
      <vt:lpstr>Office Theme</vt:lpstr>
      <vt:lpstr>DE GEESTELIJKE GEZONDHEIDSZORG OPENT DE DEUREN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Tom Adriaensen</cp:lastModifiedBy>
  <cp:revision>1</cp:revision>
  <dcterms:created xsi:type="dcterms:W3CDTF">2026-05-26T12:32:16Z</dcterms:created>
  <dcterms:modified xsi:type="dcterms:W3CDTF">2026-05-26T12:32:25Z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2026-05-26T00:00:00Z</vt:filetime>
  </property>
  <property fmtid="{D5CDD505-2E9C-101B-9397-08002B2CF9AE}" pid="3" name="Creator">
    <vt:lpwstr>Adobe InDesign 21.3 (Macintosh)</vt:lpwstr>
  </property>
  <property fmtid="{D5CDD505-2E9C-101B-9397-08002B2CF9AE}" pid="4" name="LastSaved">
    <vt:filetime>2026-05-26T00:00:00Z</vt:filetime>
  </property>
  <property fmtid="{D5CDD505-2E9C-101B-9397-08002B2CF9AE}" pid="5" name="Producer">
    <vt:lpwstr>Adobe PDF Library 18.0</vt:lpwstr>
  </property>
</Properties>
</file>